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309" r:id="rId3"/>
    <p:sldId id="271" r:id="rId4"/>
    <p:sldId id="260" r:id="rId5"/>
    <p:sldId id="311" r:id="rId6"/>
    <p:sldId id="264" r:id="rId7"/>
    <p:sldId id="298" r:id="rId8"/>
    <p:sldId id="289" r:id="rId9"/>
    <p:sldId id="278" r:id="rId10"/>
    <p:sldId id="305" r:id="rId11"/>
    <p:sldId id="279" r:id="rId12"/>
    <p:sldId id="275" r:id="rId13"/>
    <p:sldId id="280" r:id="rId14"/>
    <p:sldId id="286" r:id="rId15"/>
    <p:sldId id="312" r:id="rId16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  <p:embeddedFont>
      <p:font typeface="Fira Sans Extra Condensed SemiBold" panose="02010600030101010101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vin 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827"/>
    <a:srgbClr val="E99B27"/>
    <a:srgbClr val="FDF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0CAFAF-1752-41F5-8AC6-53C608C90D97}">
  <a:tblStyle styleId="{1B0CAFAF-1752-41F5-8AC6-53C608C90D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4764" autoAdjust="0"/>
  </p:normalViewPr>
  <p:slideViewPr>
    <p:cSldViewPr snapToGrid="0">
      <p:cViewPr varScale="1">
        <p:scale>
          <a:sx n="103" d="100"/>
          <a:sy n="103" d="100"/>
        </p:scale>
        <p:origin x="1090" y="1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commentAuthors" Target="commentAuthor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Splitting 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C0-8648-A9F5-B325B21AF2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C0-8648-A9F5-B325B21AF2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8C0-8648-A9F5-B325B21AF2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Training</c:v>
                </c:pt>
                <c:pt idx="1">
                  <c:v>Validation</c:v>
                </c:pt>
                <c:pt idx="2">
                  <c:v>Testing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20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8C0-8648-A9F5-B325B21AF28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88068803025418"/>
          <c:y val="0.18231324657717154"/>
          <c:w val="0.37953987312115967"/>
          <c:h val="0.635373506845656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90</c:v>
                </c:pt>
                <c:pt idx="2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66-4848-838A-552E0CE75F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Validation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</c:v>
                </c:pt>
                <c:pt idx="1">
                  <c:v>30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66-4848-838A-552E0CE75F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Testing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Cluster 1</c:v>
                </c:pt>
                <c:pt idx="1">
                  <c:v>Cluster 2</c:v>
                </c:pt>
                <c:pt idx="2">
                  <c:v>Cluster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30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66-4848-838A-552E0CE75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40835296"/>
        <c:axId val="1174953968"/>
      </c:barChart>
      <c:catAx>
        <c:axId val="114083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4953968"/>
        <c:crosses val="autoZero"/>
        <c:auto val="1"/>
        <c:lblAlgn val="ctr"/>
        <c:lblOffset val="100"/>
        <c:noMultiLvlLbl val="0"/>
      </c:catAx>
      <c:valAx>
        <c:axId val="1174953968"/>
        <c:scaling>
          <c:orientation val="minMax"/>
          <c:max val="150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4083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pPr>
            <a:r>
              <a:rPr lang="en-AU" sz="1400" b="1" dirty="0"/>
              <a:t>Full Random Splitting </a:t>
            </a:r>
            <a:endParaRPr lang="zh-C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643709025137713"/>
          <c:y val="0.23963430810764083"/>
          <c:w val="0.78122423917681749"/>
          <c:h val="0.44551584277355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Predict True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Cluster 2</c:v>
                </c:pt>
                <c:pt idx="1">
                  <c:v>Cluster 4</c:v>
                </c:pt>
                <c:pt idx="2">
                  <c:v>Cluster 5</c:v>
                </c:pt>
                <c:pt idx="3">
                  <c:v>Cluster 7</c:v>
                </c:pt>
                <c:pt idx="4">
                  <c:v>Cluster 9</c:v>
                </c:pt>
                <c:pt idx="5">
                  <c:v>Cluster 10</c:v>
                </c:pt>
                <c:pt idx="6">
                  <c:v>Cluster 13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148</c:v>
                </c:pt>
                <c:pt idx="2">
                  <c:v>345</c:v>
                </c:pt>
                <c:pt idx="3">
                  <c:v>18</c:v>
                </c:pt>
                <c:pt idx="4">
                  <c:v>236</c:v>
                </c:pt>
                <c:pt idx="5">
                  <c:v>222</c:v>
                </c:pt>
                <c:pt idx="6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ED-1546-8EC7-9B5E29526D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 False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Cluster 2</c:v>
                </c:pt>
                <c:pt idx="1">
                  <c:v>Cluster 4</c:v>
                </c:pt>
                <c:pt idx="2">
                  <c:v>Cluster 5</c:v>
                </c:pt>
                <c:pt idx="3">
                  <c:v>Cluster 7</c:v>
                </c:pt>
                <c:pt idx="4">
                  <c:v>Cluster 9</c:v>
                </c:pt>
                <c:pt idx="5">
                  <c:v>Cluster 10</c:v>
                </c:pt>
                <c:pt idx="6">
                  <c:v>Cluster 13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245</c:v>
                </c:pt>
                <c:pt idx="1">
                  <c:v>114</c:v>
                </c:pt>
                <c:pt idx="2">
                  <c:v>272</c:v>
                </c:pt>
                <c:pt idx="3">
                  <c:v>474</c:v>
                </c:pt>
                <c:pt idx="4">
                  <c:v>211</c:v>
                </c:pt>
                <c:pt idx="5">
                  <c:v>183</c:v>
                </c:pt>
                <c:pt idx="6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ED-1546-8EC7-9B5E29526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331791"/>
        <c:axId val="14200847"/>
      </c:barChart>
      <c:catAx>
        <c:axId val="14331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pPr>
            <a:endParaRPr lang="zh-CN"/>
          </a:p>
        </c:txPr>
        <c:crossAx val="14200847"/>
        <c:crosses val="autoZero"/>
        <c:auto val="1"/>
        <c:lblAlgn val="ctr"/>
        <c:lblOffset val="100"/>
        <c:noMultiLvlLbl val="0"/>
      </c:catAx>
      <c:valAx>
        <c:axId val="1420084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pPr>
            <a:endParaRPr lang="zh-CN"/>
          </a:p>
        </c:txPr>
        <c:crossAx val="14331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009094479788968"/>
          <c:y val="0.86613604048405202"/>
          <c:w val="0.86990905520211037"/>
          <c:h val="0.112813623722080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Fira Sans" panose="020B0503050000020004" pitchFamily="34" charset="0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pPr>
            <a:r>
              <a:rPr lang="en-AU" sz="1400" b="1" dirty="0"/>
              <a:t>Stratified Splitting </a:t>
            </a:r>
            <a:endParaRPr lang="zh-C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643709025137713"/>
          <c:y val="0.23963430810764083"/>
          <c:w val="0.78122423917681749"/>
          <c:h val="0.44551584277355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Predict True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Cluster 2</c:v>
                </c:pt>
                <c:pt idx="1">
                  <c:v>Cluster 4</c:v>
                </c:pt>
                <c:pt idx="2">
                  <c:v>Cluster 5</c:v>
                </c:pt>
                <c:pt idx="3">
                  <c:v>Cluster 7</c:v>
                </c:pt>
                <c:pt idx="4">
                  <c:v>Cluster 9</c:v>
                </c:pt>
                <c:pt idx="5">
                  <c:v>Cluster 10</c:v>
                </c:pt>
                <c:pt idx="6">
                  <c:v>Cluster 13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112</c:v>
                </c:pt>
                <c:pt idx="2">
                  <c:v>193</c:v>
                </c:pt>
                <c:pt idx="3">
                  <c:v>311</c:v>
                </c:pt>
                <c:pt idx="4">
                  <c:v>127</c:v>
                </c:pt>
                <c:pt idx="5">
                  <c:v>216</c:v>
                </c:pt>
                <c:pt idx="6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B9-A643-A8C8-D3DF2E6C98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 False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Cluster 2</c:v>
                </c:pt>
                <c:pt idx="1">
                  <c:v>Cluster 4</c:v>
                </c:pt>
                <c:pt idx="2">
                  <c:v>Cluster 5</c:v>
                </c:pt>
                <c:pt idx="3">
                  <c:v>Cluster 7</c:v>
                </c:pt>
                <c:pt idx="4">
                  <c:v>Cluster 9</c:v>
                </c:pt>
                <c:pt idx="5">
                  <c:v>Cluster 10</c:v>
                </c:pt>
                <c:pt idx="6">
                  <c:v>Cluster 13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280</c:v>
                </c:pt>
                <c:pt idx="1">
                  <c:v>142</c:v>
                </c:pt>
                <c:pt idx="2">
                  <c:v>413</c:v>
                </c:pt>
                <c:pt idx="3">
                  <c:v>189</c:v>
                </c:pt>
                <c:pt idx="4">
                  <c:v>317</c:v>
                </c:pt>
                <c:pt idx="5">
                  <c:v>171</c:v>
                </c:pt>
                <c:pt idx="6">
                  <c:v>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B9-A643-A8C8-D3DF2E6C98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331791"/>
        <c:axId val="14200847"/>
      </c:barChart>
      <c:catAx>
        <c:axId val="14331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pPr>
            <a:endParaRPr lang="zh-CN"/>
          </a:p>
        </c:txPr>
        <c:crossAx val="14200847"/>
        <c:crosses val="autoZero"/>
        <c:auto val="1"/>
        <c:lblAlgn val="ctr"/>
        <c:lblOffset val="100"/>
        <c:noMultiLvlLbl val="0"/>
      </c:catAx>
      <c:valAx>
        <c:axId val="14200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pPr>
            <a:endParaRPr lang="zh-CN"/>
          </a:p>
        </c:txPr>
        <c:crossAx val="14331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009094479788968"/>
          <c:y val="0.86613604048405202"/>
          <c:w val="0.81699753665916675"/>
          <c:h val="0.112813623722080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ira Sans" panose="020B0503050000020004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Fira Sans" panose="020B0503050000020004" pitchFamily="34" charset="0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17250889594758"/>
          <c:y val="0.1061512658751176"/>
          <c:w val="0.81150878222529343"/>
          <c:h val="0.760131246969117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Random 7</c:v>
                </c:pt>
                <c:pt idx="1">
                  <c:v>Random 14</c:v>
                </c:pt>
                <c:pt idx="2">
                  <c:v>Random 28</c:v>
                </c:pt>
                <c:pt idx="3">
                  <c:v>Stratified 7</c:v>
                </c:pt>
                <c:pt idx="4">
                  <c:v>Stratified 14</c:v>
                </c:pt>
                <c:pt idx="5">
                  <c:v>Stratified 28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0.37490987799999997</c:v>
                </c:pt>
                <c:pt idx="1">
                  <c:v>0.224672645</c:v>
                </c:pt>
                <c:pt idx="2">
                  <c:v>0.18219122300000001</c:v>
                </c:pt>
                <c:pt idx="3">
                  <c:v>0.36468467100000002</c:v>
                </c:pt>
                <c:pt idx="4">
                  <c:v>0.220105574</c:v>
                </c:pt>
                <c:pt idx="5">
                  <c:v>0.17909836800000001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D9-804D-B287-A6A043A0C5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ResNet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Random 7</c:v>
                </c:pt>
                <c:pt idx="1">
                  <c:v>Random 14</c:v>
                </c:pt>
                <c:pt idx="2">
                  <c:v>Random 28</c:v>
                </c:pt>
                <c:pt idx="3">
                  <c:v>Stratified 7</c:v>
                </c:pt>
                <c:pt idx="4">
                  <c:v>Stratified 14</c:v>
                </c:pt>
                <c:pt idx="5">
                  <c:v>Stratified 28</c:v>
                </c:pt>
              </c:strCache>
            </c:strRef>
          </c:cat>
          <c:val>
            <c:numRef>
              <c:f>Sheet1!$C$2:$C$7</c:f>
              <c:numCache>
                <c:formatCode>0.00%</c:formatCode>
                <c:ptCount val="6"/>
                <c:pt idx="0">
                  <c:v>0.42213410099999998</c:v>
                </c:pt>
                <c:pt idx="1">
                  <c:v>0.25959107300000001</c:v>
                </c:pt>
                <c:pt idx="2">
                  <c:v>0.189577356</c:v>
                </c:pt>
                <c:pt idx="3">
                  <c:v>0.38284066300000003</c:v>
                </c:pt>
                <c:pt idx="4">
                  <c:v>0.19756489999999999</c:v>
                </c:pt>
                <c:pt idx="5">
                  <c:v>0.159485713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D9-804D-B287-A6A043A0C5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96257551"/>
        <c:axId val="1174478880"/>
      </c:barChart>
      <c:catAx>
        <c:axId val="1596257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4478880"/>
        <c:crosses val="autoZero"/>
        <c:auto val="1"/>
        <c:lblAlgn val="ctr"/>
        <c:lblOffset val="100"/>
        <c:noMultiLvlLbl val="0"/>
      </c:catAx>
      <c:valAx>
        <c:axId val="1174478880"/>
        <c:scaling>
          <c:orientation val="minMax"/>
          <c:max val="0.4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96257551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123E87C-AF1C-15C1-30FB-553B790866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EDC837-FDE7-827F-4B79-2061B7AAD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BD371-ED33-A04B-BA22-B822239827F4}" type="datetimeFigureOut">
              <a:rPr kumimoji="1" lang="zh-CN" altLang="en-US" smtClean="0"/>
              <a:t>2023/5/22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F789E6-F8EC-9EE2-A1BE-CE60BA2FF9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0724F7-FDF0-5FF2-7E7C-B1CF61B170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6ECE-127E-F34F-9EFC-ED1D6B9FB1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8729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e96fd5876e_0_2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e96fd5876e_0_2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e96fd5876e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e96fd5876e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e96fd5876e_0_4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e96fd5876e_0_4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24c0f14a1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24c0f14a1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e96fd5876e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e96fd5876e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96fd5876e_0_3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96fd5876e_0_3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24c0f14a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24c0f14a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77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24c0f14a1e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24c0f14a1e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24c0f14a1e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24c0f14a1e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26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e96fd5876e_0_4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e96fd5876e_0_4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e96fd5876e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e96fd5876e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alphaModFix amt="22325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90400" y="1029100"/>
            <a:ext cx="38499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IMAGE 10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/>
              <a:t>Recognition of frozen mouse brain cell images with deep learning model</a:t>
            </a:r>
            <a:endParaRPr sz="2400" i="1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013900" y="3153400"/>
            <a:ext cx="4002900" cy="1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>
                <a:latin typeface="Lato"/>
                <a:ea typeface="Lato"/>
                <a:cs typeface="Lato"/>
                <a:sym typeface="Lato"/>
              </a:rPr>
              <a:t>SID:  500462616 | 500177868 | 500273300 510014087 | 510407902 | 490065813</a:t>
            </a:r>
            <a:endParaRPr i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A93310-8B11-B62A-3D72-99D792736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01899"/>
            <a:ext cx="5154627" cy="3058711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  <a:effectLst>
            <a:reflection blurRad="35688" stA="70000" endPos="31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C0AF8-5E53-ABBD-55F6-27754D82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Shiny App Demo</a:t>
            </a:r>
            <a:endParaRPr kumimoji="1" lang="zh-CN" altLang="en-US" dirty="0"/>
          </a:p>
        </p:txBody>
      </p:sp>
      <p:sp>
        <p:nvSpPr>
          <p:cNvPr id="3" name="Google Shape;1182;p30">
            <a:extLst>
              <a:ext uri="{FF2B5EF4-FFF2-40B4-BE49-F238E27FC236}">
                <a16:creationId xmlns:a16="http://schemas.microsoft.com/office/drawing/2014/main" id="{77A077A0-08AD-004C-9ADF-59A9AB4F2C88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SHINY APP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  <p:pic>
        <p:nvPicPr>
          <p:cNvPr id="4" name="D33845FD-C380-4E51-A548-0F4D3C1AE552.MOV">
            <a:hlinkClick r:id="" action="ppaction://media"/>
            <a:extLst>
              <a:ext uri="{FF2B5EF4-FFF2-40B4-BE49-F238E27FC236}">
                <a16:creationId xmlns:a16="http://schemas.microsoft.com/office/drawing/2014/main" id="{87AB420B-53D0-C0FF-B0DB-F9241A28E7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1429789" y="832377"/>
            <a:ext cx="6284422" cy="3927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6" name="Google Shape;1545;p35">
            <a:extLst>
              <a:ext uri="{FF2B5EF4-FFF2-40B4-BE49-F238E27FC236}">
                <a16:creationId xmlns:a16="http://schemas.microsoft.com/office/drawing/2014/main" id="{DD272372-98B2-D429-033C-BB9212319502}"/>
              </a:ext>
            </a:extLst>
          </p:cNvPr>
          <p:cNvGrpSpPr/>
          <p:nvPr/>
        </p:nvGrpSpPr>
        <p:grpSpPr>
          <a:xfrm>
            <a:off x="6290830" y="1193348"/>
            <a:ext cx="2846762" cy="3609149"/>
            <a:chOff x="5746228" y="1003890"/>
            <a:chExt cx="2940566" cy="3728074"/>
          </a:xfrm>
        </p:grpSpPr>
        <p:sp>
          <p:nvSpPr>
            <p:cNvPr id="126" name="Google Shape;1548;p35">
              <a:extLst>
                <a:ext uri="{FF2B5EF4-FFF2-40B4-BE49-F238E27FC236}">
                  <a16:creationId xmlns:a16="http://schemas.microsoft.com/office/drawing/2014/main" id="{CD1F458F-DA86-4AF3-E689-1D8599064FEA}"/>
                </a:ext>
              </a:extLst>
            </p:cNvPr>
            <p:cNvSpPr/>
            <p:nvPr/>
          </p:nvSpPr>
          <p:spPr>
            <a:xfrm>
              <a:off x="5746228" y="1003890"/>
              <a:ext cx="1610200" cy="3314901"/>
            </a:xfrm>
            <a:custGeom>
              <a:avLst/>
              <a:gdLst/>
              <a:ahLst/>
              <a:cxnLst/>
              <a:rect l="l" t="t" r="r" b="b"/>
              <a:pathLst>
                <a:path w="38184" h="78609" fill="none" extrusionOk="0">
                  <a:moveTo>
                    <a:pt x="38183" y="1891"/>
                  </a:moveTo>
                  <a:lnTo>
                    <a:pt x="38183" y="76079"/>
                  </a:lnTo>
                  <a:lnTo>
                    <a:pt x="38183" y="76079"/>
                  </a:lnTo>
                  <a:lnTo>
                    <a:pt x="38183" y="76337"/>
                  </a:lnTo>
                  <a:lnTo>
                    <a:pt x="38142" y="76582"/>
                  </a:lnTo>
                  <a:lnTo>
                    <a:pt x="38074" y="76827"/>
                  </a:lnTo>
                  <a:lnTo>
                    <a:pt x="37993" y="77058"/>
                  </a:lnTo>
                  <a:lnTo>
                    <a:pt x="37884" y="77276"/>
                  </a:lnTo>
                  <a:lnTo>
                    <a:pt x="37761" y="77494"/>
                  </a:lnTo>
                  <a:lnTo>
                    <a:pt x="37612" y="77684"/>
                  </a:lnTo>
                  <a:lnTo>
                    <a:pt x="37449" y="77861"/>
                  </a:lnTo>
                  <a:lnTo>
                    <a:pt x="37272" y="78024"/>
                  </a:lnTo>
                  <a:lnTo>
                    <a:pt x="37081" y="78174"/>
                  </a:lnTo>
                  <a:lnTo>
                    <a:pt x="36864" y="78296"/>
                  </a:lnTo>
                  <a:lnTo>
                    <a:pt x="36646" y="78405"/>
                  </a:lnTo>
                  <a:lnTo>
                    <a:pt x="36415" y="78487"/>
                  </a:lnTo>
                  <a:lnTo>
                    <a:pt x="36170" y="78555"/>
                  </a:lnTo>
                  <a:lnTo>
                    <a:pt x="35925" y="78595"/>
                  </a:lnTo>
                  <a:lnTo>
                    <a:pt x="35667" y="78609"/>
                  </a:lnTo>
                  <a:lnTo>
                    <a:pt x="2531" y="78609"/>
                  </a:lnTo>
                  <a:lnTo>
                    <a:pt x="2531" y="78609"/>
                  </a:lnTo>
                  <a:lnTo>
                    <a:pt x="2272" y="78595"/>
                  </a:lnTo>
                  <a:lnTo>
                    <a:pt x="2014" y="78555"/>
                  </a:lnTo>
                  <a:lnTo>
                    <a:pt x="1782" y="78487"/>
                  </a:lnTo>
                  <a:lnTo>
                    <a:pt x="1551" y="78405"/>
                  </a:lnTo>
                  <a:lnTo>
                    <a:pt x="1320" y="78296"/>
                  </a:lnTo>
                  <a:lnTo>
                    <a:pt x="1116" y="78174"/>
                  </a:lnTo>
                  <a:lnTo>
                    <a:pt x="926" y="78024"/>
                  </a:lnTo>
                  <a:lnTo>
                    <a:pt x="735" y="77861"/>
                  </a:lnTo>
                  <a:lnTo>
                    <a:pt x="572" y="77684"/>
                  </a:lnTo>
                  <a:lnTo>
                    <a:pt x="436" y="77494"/>
                  </a:lnTo>
                  <a:lnTo>
                    <a:pt x="313" y="77276"/>
                  </a:lnTo>
                  <a:lnTo>
                    <a:pt x="205" y="77058"/>
                  </a:lnTo>
                  <a:lnTo>
                    <a:pt x="109" y="76827"/>
                  </a:lnTo>
                  <a:lnTo>
                    <a:pt x="55" y="76582"/>
                  </a:lnTo>
                  <a:lnTo>
                    <a:pt x="14" y="76337"/>
                  </a:lnTo>
                  <a:lnTo>
                    <a:pt x="1" y="76079"/>
                  </a:lnTo>
                  <a:lnTo>
                    <a:pt x="1" y="1891"/>
                  </a:lnTo>
                  <a:lnTo>
                    <a:pt x="1" y="1891"/>
                  </a:lnTo>
                  <a:lnTo>
                    <a:pt x="14" y="1687"/>
                  </a:lnTo>
                  <a:lnTo>
                    <a:pt x="41" y="1510"/>
                  </a:lnTo>
                  <a:lnTo>
                    <a:pt x="82" y="1319"/>
                  </a:lnTo>
                  <a:lnTo>
                    <a:pt x="150" y="1156"/>
                  </a:lnTo>
                  <a:lnTo>
                    <a:pt x="232" y="993"/>
                  </a:lnTo>
                  <a:lnTo>
                    <a:pt x="327" y="830"/>
                  </a:lnTo>
                  <a:lnTo>
                    <a:pt x="436" y="694"/>
                  </a:lnTo>
                  <a:lnTo>
                    <a:pt x="558" y="558"/>
                  </a:lnTo>
                  <a:lnTo>
                    <a:pt x="681" y="435"/>
                  </a:lnTo>
                  <a:lnTo>
                    <a:pt x="830" y="326"/>
                  </a:lnTo>
                  <a:lnTo>
                    <a:pt x="994" y="231"/>
                  </a:lnTo>
                  <a:lnTo>
                    <a:pt x="1157" y="150"/>
                  </a:lnTo>
                  <a:lnTo>
                    <a:pt x="1320" y="82"/>
                  </a:lnTo>
                  <a:lnTo>
                    <a:pt x="1510" y="41"/>
                  </a:lnTo>
                  <a:lnTo>
                    <a:pt x="1687" y="14"/>
                  </a:lnTo>
                  <a:lnTo>
                    <a:pt x="1891" y="0"/>
                  </a:lnTo>
                  <a:lnTo>
                    <a:pt x="36306" y="0"/>
                  </a:lnTo>
                  <a:lnTo>
                    <a:pt x="36306" y="0"/>
                  </a:lnTo>
                  <a:lnTo>
                    <a:pt x="36496" y="14"/>
                  </a:lnTo>
                  <a:lnTo>
                    <a:pt x="36687" y="41"/>
                  </a:lnTo>
                  <a:lnTo>
                    <a:pt x="36864" y="82"/>
                  </a:lnTo>
                  <a:lnTo>
                    <a:pt x="37040" y="150"/>
                  </a:lnTo>
                  <a:lnTo>
                    <a:pt x="37204" y="231"/>
                  </a:lnTo>
                  <a:lnTo>
                    <a:pt x="37353" y="326"/>
                  </a:lnTo>
                  <a:lnTo>
                    <a:pt x="37503" y="435"/>
                  </a:lnTo>
                  <a:lnTo>
                    <a:pt x="37639" y="558"/>
                  </a:lnTo>
                  <a:lnTo>
                    <a:pt x="37761" y="694"/>
                  </a:lnTo>
                  <a:lnTo>
                    <a:pt x="37870" y="830"/>
                  </a:lnTo>
                  <a:lnTo>
                    <a:pt x="37965" y="993"/>
                  </a:lnTo>
                  <a:lnTo>
                    <a:pt x="38047" y="1156"/>
                  </a:lnTo>
                  <a:lnTo>
                    <a:pt x="38101" y="1319"/>
                  </a:lnTo>
                  <a:lnTo>
                    <a:pt x="38156" y="1510"/>
                  </a:lnTo>
                  <a:lnTo>
                    <a:pt x="38183" y="1687"/>
                  </a:lnTo>
                  <a:lnTo>
                    <a:pt x="38183" y="18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81;p35">
              <a:extLst>
                <a:ext uri="{FF2B5EF4-FFF2-40B4-BE49-F238E27FC236}">
                  <a16:creationId xmlns:a16="http://schemas.microsoft.com/office/drawing/2014/main" id="{F8B3F47B-3862-FBCD-0485-ECB6C051214E}"/>
                </a:ext>
              </a:extLst>
            </p:cNvPr>
            <p:cNvSpPr/>
            <p:nvPr/>
          </p:nvSpPr>
          <p:spPr>
            <a:xfrm>
              <a:off x="7354917" y="1780995"/>
              <a:ext cx="769318" cy="541394"/>
            </a:xfrm>
            <a:custGeom>
              <a:avLst/>
              <a:gdLst/>
              <a:ahLst/>
              <a:cxnLst/>
              <a:rect l="l" t="t" r="r" b="b"/>
              <a:pathLst>
                <a:path w="25207" h="17739" extrusionOk="0">
                  <a:moveTo>
                    <a:pt x="21479" y="1"/>
                  </a:moveTo>
                  <a:lnTo>
                    <a:pt x="21303" y="15"/>
                  </a:lnTo>
                  <a:lnTo>
                    <a:pt x="21126" y="28"/>
                  </a:lnTo>
                  <a:lnTo>
                    <a:pt x="20949" y="42"/>
                  </a:lnTo>
                  <a:lnTo>
                    <a:pt x="20772" y="83"/>
                  </a:lnTo>
                  <a:lnTo>
                    <a:pt x="20595" y="110"/>
                  </a:lnTo>
                  <a:lnTo>
                    <a:pt x="20418" y="164"/>
                  </a:lnTo>
                  <a:lnTo>
                    <a:pt x="20255" y="219"/>
                  </a:lnTo>
                  <a:lnTo>
                    <a:pt x="20092" y="287"/>
                  </a:lnTo>
                  <a:lnTo>
                    <a:pt x="19915" y="355"/>
                  </a:lnTo>
                  <a:lnTo>
                    <a:pt x="19766" y="436"/>
                  </a:lnTo>
                  <a:lnTo>
                    <a:pt x="19602" y="518"/>
                  </a:lnTo>
                  <a:lnTo>
                    <a:pt x="19453" y="613"/>
                  </a:lnTo>
                  <a:lnTo>
                    <a:pt x="19303" y="722"/>
                  </a:lnTo>
                  <a:lnTo>
                    <a:pt x="19153" y="831"/>
                  </a:lnTo>
                  <a:lnTo>
                    <a:pt x="19017" y="953"/>
                  </a:lnTo>
                  <a:lnTo>
                    <a:pt x="18881" y="1076"/>
                  </a:lnTo>
                  <a:lnTo>
                    <a:pt x="18745" y="1212"/>
                  </a:lnTo>
                  <a:lnTo>
                    <a:pt x="18623" y="1361"/>
                  </a:lnTo>
                  <a:lnTo>
                    <a:pt x="18500" y="1511"/>
                  </a:lnTo>
                  <a:lnTo>
                    <a:pt x="18378" y="1701"/>
                  </a:lnTo>
                  <a:lnTo>
                    <a:pt x="18256" y="1905"/>
                  </a:lnTo>
                  <a:lnTo>
                    <a:pt x="12651" y="11890"/>
                  </a:lnTo>
                  <a:lnTo>
                    <a:pt x="12148" y="11849"/>
                  </a:lnTo>
                  <a:lnTo>
                    <a:pt x="11658" y="11794"/>
                  </a:lnTo>
                  <a:lnTo>
                    <a:pt x="11155" y="11740"/>
                  </a:lnTo>
                  <a:lnTo>
                    <a:pt x="10665" y="11672"/>
                  </a:lnTo>
                  <a:lnTo>
                    <a:pt x="10176" y="11590"/>
                  </a:lnTo>
                  <a:lnTo>
                    <a:pt x="9672" y="11509"/>
                  </a:lnTo>
                  <a:lnTo>
                    <a:pt x="9183" y="11413"/>
                  </a:lnTo>
                  <a:lnTo>
                    <a:pt x="8693" y="11305"/>
                  </a:lnTo>
                  <a:lnTo>
                    <a:pt x="7972" y="11128"/>
                  </a:lnTo>
                  <a:lnTo>
                    <a:pt x="7251" y="10937"/>
                  </a:lnTo>
                  <a:lnTo>
                    <a:pt x="6530" y="10720"/>
                  </a:lnTo>
                  <a:lnTo>
                    <a:pt x="5823" y="10488"/>
                  </a:lnTo>
                  <a:lnTo>
                    <a:pt x="5116" y="10230"/>
                  </a:lnTo>
                  <a:lnTo>
                    <a:pt x="4408" y="9972"/>
                  </a:lnTo>
                  <a:lnTo>
                    <a:pt x="3701" y="9686"/>
                  </a:lnTo>
                  <a:lnTo>
                    <a:pt x="3007" y="9387"/>
                  </a:lnTo>
                  <a:lnTo>
                    <a:pt x="2993" y="9373"/>
                  </a:lnTo>
                  <a:lnTo>
                    <a:pt x="2789" y="9291"/>
                  </a:lnTo>
                  <a:lnTo>
                    <a:pt x="2585" y="9237"/>
                  </a:lnTo>
                  <a:lnTo>
                    <a:pt x="2368" y="9210"/>
                  </a:lnTo>
                  <a:lnTo>
                    <a:pt x="2164" y="9196"/>
                  </a:lnTo>
                  <a:lnTo>
                    <a:pt x="1960" y="9196"/>
                  </a:lnTo>
                  <a:lnTo>
                    <a:pt x="1756" y="9223"/>
                  </a:lnTo>
                  <a:lnTo>
                    <a:pt x="1552" y="9278"/>
                  </a:lnTo>
                  <a:lnTo>
                    <a:pt x="1361" y="9332"/>
                  </a:lnTo>
                  <a:lnTo>
                    <a:pt x="1171" y="9414"/>
                  </a:lnTo>
                  <a:lnTo>
                    <a:pt x="994" y="9523"/>
                  </a:lnTo>
                  <a:lnTo>
                    <a:pt x="831" y="9632"/>
                  </a:lnTo>
                  <a:lnTo>
                    <a:pt x="667" y="9768"/>
                  </a:lnTo>
                  <a:lnTo>
                    <a:pt x="518" y="9917"/>
                  </a:lnTo>
                  <a:lnTo>
                    <a:pt x="395" y="10080"/>
                  </a:lnTo>
                  <a:lnTo>
                    <a:pt x="273" y="10271"/>
                  </a:lnTo>
                  <a:lnTo>
                    <a:pt x="178" y="10461"/>
                  </a:lnTo>
                  <a:lnTo>
                    <a:pt x="110" y="10652"/>
                  </a:lnTo>
                  <a:lnTo>
                    <a:pt x="55" y="10842"/>
                  </a:lnTo>
                  <a:lnTo>
                    <a:pt x="15" y="11033"/>
                  </a:lnTo>
                  <a:lnTo>
                    <a:pt x="1" y="11223"/>
                  </a:lnTo>
                  <a:lnTo>
                    <a:pt x="1" y="11427"/>
                  </a:lnTo>
                  <a:lnTo>
                    <a:pt x="15" y="11617"/>
                  </a:lnTo>
                  <a:lnTo>
                    <a:pt x="55" y="11794"/>
                  </a:lnTo>
                  <a:lnTo>
                    <a:pt x="96" y="11985"/>
                  </a:lnTo>
                  <a:lnTo>
                    <a:pt x="164" y="12162"/>
                  </a:lnTo>
                  <a:lnTo>
                    <a:pt x="246" y="12338"/>
                  </a:lnTo>
                  <a:lnTo>
                    <a:pt x="341" y="12502"/>
                  </a:lnTo>
                  <a:lnTo>
                    <a:pt x="463" y="12651"/>
                  </a:lnTo>
                  <a:lnTo>
                    <a:pt x="586" y="12801"/>
                  </a:lnTo>
                  <a:lnTo>
                    <a:pt x="722" y="12923"/>
                  </a:lnTo>
                  <a:lnTo>
                    <a:pt x="871" y="13046"/>
                  </a:lnTo>
                  <a:lnTo>
                    <a:pt x="1048" y="13155"/>
                  </a:lnTo>
                  <a:lnTo>
                    <a:pt x="1783" y="13590"/>
                  </a:lnTo>
                  <a:lnTo>
                    <a:pt x="2531" y="13998"/>
                  </a:lnTo>
                  <a:lnTo>
                    <a:pt x="3293" y="14392"/>
                  </a:lnTo>
                  <a:lnTo>
                    <a:pt x="4055" y="14773"/>
                  </a:lnTo>
                  <a:lnTo>
                    <a:pt x="4843" y="15127"/>
                  </a:lnTo>
                  <a:lnTo>
                    <a:pt x="5632" y="15481"/>
                  </a:lnTo>
                  <a:lnTo>
                    <a:pt x="6449" y="15807"/>
                  </a:lnTo>
                  <a:lnTo>
                    <a:pt x="7265" y="16106"/>
                  </a:lnTo>
                  <a:lnTo>
                    <a:pt x="8094" y="16392"/>
                  </a:lnTo>
                  <a:lnTo>
                    <a:pt x="8924" y="16650"/>
                  </a:lnTo>
                  <a:lnTo>
                    <a:pt x="9781" y="16882"/>
                  </a:lnTo>
                  <a:lnTo>
                    <a:pt x="10625" y="17099"/>
                  </a:lnTo>
                  <a:lnTo>
                    <a:pt x="11495" y="17290"/>
                  </a:lnTo>
                  <a:lnTo>
                    <a:pt x="12366" y="17453"/>
                  </a:lnTo>
                  <a:lnTo>
                    <a:pt x="13236" y="17603"/>
                  </a:lnTo>
                  <a:lnTo>
                    <a:pt x="14107" y="17711"/>
                  </a:lnTo>
                  <a:lnTo>
                    <a:pt x="14284" y="17725"/>
                  </a:lnTo>
                  <a:lnTo>
                    <a:pt x="14474" y="17739"/>
                  </a:lnTo>
                  <a:lnTo>
                    <a:pt x="14637" y="17725"/>
                  </a:lnTo>
                  <a:lnTo>
                    <a:pt x="14814" y="17698"/>
                  </a:lnTo>
                  <a:lnTo>
                    <a:pt x="14991" y="17671"/>
                  </a:lnTo>
                  <a:lnTo>
                    <a:pt x="15154" y="17630"/>
                  </a:lnTo>
                  <a:lnTo>
                    <a:pt x="15317" y="17575"/>
                  </a:lnTo>
                  <a:lnTo>
                    <a:pt x="15467" y="17507"/>
                  </a:lnTo>
                  <a:lnTo>
                    <a:pt x="15630" y="17439"/>
                  </a:lnTo>
                  <a:lnTo>
                    <a:pt x="15766" y="17358"/>
                  </a:lnTo>
                  <a:lnTo>
                    <a:pt x="15916" y="17263"/>
                  </a:lnTo>
                  <a:lnTo>
                    <a:pt x="16052" y="17167"/>
                  </a:lnTo>
                  <a:lnTo>
                    <a:pt x="16174" y="17058"/>
                  </a:lnTo>
                  <a:lnTo>
                    <a:pt x="16297" y="16936"/>
                  </a:lnTo>
                  <a:lnTo>
                    <a:pt x="16406" y="16814"/>
                  </a:lnTo>
                  <a:lnTo>
                    <a:pt x="16514" y="16678"/>
                  </a:lnTo>
                  <a:lnTo>
                    <a:pt x="16719" y="16406"/>
                  </a:lnTo>
                  <a:lnTo>
                    <a:pt x="24486" y="5932"/>
                  </a:lnTo>
                  <a:lnTo>
                    <a:pt x="24594" y="5782"/>
                  </a:lnTo>
                  <a:lnTo>
                    <a:pt x="24690" y="5619"/>
                  </a:lnTo>
                  <a:lnTo>
                    <a:pt x="24785" y="5456"/>
                  </a:lnTo>
                  <a:lnTo>
                    <a:pt x="24866" y="5292"/>
                  </a:lnTo>
                  <a:lnTo>
                    <a:pt x="24935" y="5115"/>
                  </a:lnTo>
                  <a:lnTo>
                    <a:pt x="25003" y="4952"/>
                  </a:lnTo>
                  <a:lnTo>
                    <a:pt x="25057" y="4775"/>
                  </a:lnTo>
                  <a:lnTo>
                    <a:pt x="25111" y="4599"/>
                  </a:lnTo>
                  <a:lnTo>
                    <a:pt x="25139" y="4422"/>
                  </a:lnTo>
                  <a:lnTo>
                    <a:pt x="25179" y="4245"/>
                  </a:lnTo>
                  <a:lnTo>
                    <a:pt x="25193" y="4068"/>
                  </a:lnTo>
                  <a:lnTo>
                    <a:pt x="25207" y="3891"/>
                  </a:lnTo>
                  <a:lnTo>
                    <a:pt x="25207" y="3714"/>
                  </a:lnTo>
                  <a:lnTo>
                    <a:pt x="25207" y="3538"/>
                  </a:lnTo>
                  <a:lnTo>
                    <a:pt x="25193" y="3361"/>
                  </a:lnTo>
                  <a:lnTo>
                    <a:pt x="25166" y="3184"/>
                  </a:lnTo>
                  <a:lnTo>
                    <a:pt x="25139" y="3007"/>
                  </a:lnTo>
                  <a:lnTo>
                    <a:pt x="25098" y="2830"/>
                  </a:lnTo>
                  <a:lnTo>
                    <a:pt x="25057" y="2653"/>
                  </a:lnTo>
                  <a:lnTo>
                    <a:pt x="25003" y="2490"/>
                  </a:lnTo>
                  <a:lnTo>
                    <a:pt x="24935" y="2313"/>
                  </a:lnTo>
                  <a:lnTo>
                    <a:pt x="24866" y="2150"/>
                  </a:lnTo>
                  <a:lnTo>
                    <a:pt x="24785" y="1987"/>
                  </a:lnTo>
                  <a:lnTo>
                    <a:pt x="24690" y="1837"/>
                  </a:lnTo>
                  <a:lnTo>
                    <a:pt x="24594" y="1674"/>
                  </a:lnTo>
                  <a:lnTo>
                    <a:pt x="24499" y="1524"/>
                  </a:lnTo>
                  <a:lnTo>
                    <a:pt x="24377" y="1388"/>
                  </a:lnTo>
                  <a:lnTo>
                    <a:pt x="24268" y="1239"/>
                  </a:lnTo>
                  <a:lnTo>
                    <a:pt x="24132" y="1103"/>
                  </a:lnTo>
                  <a:lnTo>
                    <a:pt x="23996" y="980"/>
                  </a:lnTo>
                  <a:lnTo>
                    <a:pt x="23860" y="858"/>
                  </a:lnTo>
                  <a:lnTo>
                    <a:pt x="23710" y="735"/>
                  </a:lnTo>
                  <a:lnTo>
                    <a:pt x="23547" y="627"/>
                  </a:lnTo>
                  <a:lnTo>
                    <a:pt x="23384" y="531"/>
                  </a:lnTo>
                  <a:lnTo>
                    <a:pt x="23221" y="436"/>
                  </a:lnTo>
                  <a:lnTo>
                    <a:pt x="23057" y="355"/>
                  </a:lnTo>
                  <a:lnTo>
                    <a:pt x="22894" y="273"/>
                  </a:lnTo>
                  <a:lnTo>
                    <a:pt x="22717" y="219"/>
                  </a:lnTo>
                  <a:lnTo>
                    <a:pt x="22540" y="164"/>
                  </a:lnTo>
                  <a:lnTo>
                    <a:pt x="22364" y="110"/>
                  </a:lnTo>
                  <a:lnTo>
                    <a:pt x="22187" y="69"/>
                  </a:lnTo>
                  <a:lnTo>
                    <a:pt x="22010" y="42"/>
                  </a:lnTo>
                  <a:lnTo>
                    <a:pt x="21833" y="28"/>
                  </a:lnTo>
                  <a:lnTo>
                    <a:pt x="21656" y="15"/>
                  </a:lnTo>
                  <a:lnTo>
                    <a:pt x="214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82;p35">
              <a:extLst>
                <a:ext uri="{FF2B5EF4-FFF2-40B4-BE49-F238E27FC236}">
                  <a16:creationId xmlns:a16="http://schemas.microsoft.com/office/drawing/2014/main" id="{3112594D-21F2-55BC-0DAD-C0C1708C9517}"/>
                </a:ext>
              </a:extLst>
            </p:cNvPr>
            <p:cNvSpPr/>
            <p:nvPr/>
          </p:nvSpPr>
          <p:spPr>
            <a:xfrm>
              <a:off x="7235765" y="1962837"/>
              <a:ext cx="215105" cy="210924"/>
            </a:xfrm>
            <a:custGeom>
              <a:avLst/>
              <a:gdLst/>
              <a:ahLst/>
              <a:cxnLst/>
              <a:rect l="l" t="t" r="r" b="b"/>
              <a:pathLst>
                <a:path w="7048" h="6911" extrusionOk="0">
                  <a:moveTo>
                    <a:pt x="55" y="1"/>
                  </a:moveTo>
                  <a:lnTo>
                    <a:pt x="15" y="28"/>
                  </a:lnTo>
                  <a:lnTo>
                    <a:pt x="1" y="55"/>
                  </a:lnTo>
                  <a:lnTo>
                    <a:pt x="1" y="96"/>
                  </a:lnTo>
                  <a:lnTo>
                    <a:pt x="15" y="150"/>
                  </a:lnTo>
                  <a:lnTo>
                    <a:pt x="42" y="218"/>
                  </a:lnTo>
                  <a:lnTo>
                    <a:pt x="96" y="286"/>
                  </a:lnTo>
                  <a:lnTo>
                    <a:pt x="219" y="450"/>
                  </a:lnTo>
                  <a:lnTo>
                    <a:pt x="395" y="627"/>
                  </a:lnTo>
                  <a:lnTo>
                    <a:pt x="599" y="831"/>
                  </a:lnTo>
                  <a:lnTo>
                    <a:pt x="1089" y="1266"/>
                  </a:lnTo>
                  <a:lnTo>
                    <a:pt x="1592" y="1688"/>
                  </a:lnTo>
                  <a:lnTo>
                    <a:pt x="2055" y="2041"/>
                  </a:lnTo>
                  <a:lnTo>
                    <a:pt x="2504" y="2395"/>
                  </a:lnTo>
                  <a:lnTo>
                    <a:pt x="2490" y="2408"/>
                  </a:lnTo>
                  <a:lnTo>
                    <a:pt x="2422" y="2422"/>
                  </a:lnTo>
                  <a:lnTo>
                    <a:pt x="2327" y="2476"/>
                  </a:lnTo>
                  <a:lnTo>
                    <a:pt x="2205" y="2572"/>
                  </a:lnTo>
                  <a:lnTo>
                    <a:pt x="2069" y="2721"/>
                  </a:lnTo>
                  <a:lnTo>
                    <a:pt x="1987" y="2830"/>
                  </a:lnTo>
                  <a:lnTo>
                    <a:pt x="1905" y="2953"/>
                  </a:lnTo>
                  <a:lnTo>
                    <a:pt x="1810" y="3089"/>
                  </a:lnTo>
                  <a:lnTo>
                    <a:pt x="1729" y="3252"/>
                  </a:lnTo>
                  <a:lnTo>
                    <a:pt x="1633" y="3442"/>
                  </a:lnTo>
                  <a:lnTo>
                    <a:pt x="1538" y="3646"/>
                  </a:lnTo>
                  <a:lnTo>
                    <a:pt x="1456" y="3878"/>
                  </a:lnTo>
                  <a:lnTo>
                    <a:pt x="1388" y="4095"/>
                  </a:lnTo>
                  <a:lnTo>
                    <a:pt x="1334" y="4326"/>
                  </a:lnTo>
                  <a:lnTo>
                    <a:pt x="1307" y="4558"/>
                  </a:lnTo>
                  <a:lnTo>
                    <a:pt x="1293" y="4775"/>
                  </a:lnTo>
                  <a:lnTo>
                    <a:pt x="1307" y="4979"/>
                  </a:lnTo>
                  <a:lnTo>
                    <a:pt x="1348" y="5183"/>
                  </a:lnTo>
                  <a:lnTo>
                    <a:pt x="1388" y="5374"/>
                  </a:lnTo>
                  <a:lnTo>
                    <a:pt x="1470" y="5537"/>
                  </a:lnTo>
                  <a:lnTo>
                    <a:pt x="1565" y="5700"/>
                  </a:lnTo>
                  <a:lnTo>
                    <a:pt x="1633" y="5768"/>
                  </a:lnTo>
                  <a:lnTo>
                    <a:pt x="1701" y="5823"/>
                  </a:lnTo>
                  <a:lnTo>
                    <a:pt x="1769" y="5877"/>
                  </a:lnTo>
                  <a:lnTo>
                    <a:pt x="1851" y="5932"/>
                  </a:lnTo>
                  <a:lnTo>
                    <a:pt x="1933" y="5972"/>
                  </a:lnTo>
                  <a:lnTo>
                    <a:pt x="2028" y="6013"/>
                  </a:lnTo>
                  <a:lnTo>
                    <a:pt x="2123" y="6040"/>
                  </a:lnTo>
                  <a:lnTo>
                    <a:pt x="2218" y="6054"/>
                  </a:lnTo>
                  <a:lnTo>
                    <a:pt x="2341" y="6068"/>
                  </a:lnTo>
                  <a:lnTo>
                    <a:pt x="2449" y="6081"/>
                  </a:lnTo>
                  <a:lnTo>
                    <a:pt x="2585" y="6068"/>
                  </a:lnTo>
                  <a:lnTo>
                    <a:pt x="2708" y="6054"/>
                  </a:lnTo>
                  <a:lnTo>
                    <a:pt x="2803" y="6040"/>
                  </a:lnTo>
                  <a:lnTo>
                    <a:pt x="2966" y="6163"/>
                  </a:lnTo>
                  <a:lnTo>
                    <a:pt x="3184" y="6312"/>
                  </a:lnTo>
                  <a:lnTo>
                    <a:pt x="3497" y="6489"/>
                  </a:lnTo>
                  <a:lnTo>
                    <a:pt x="3674" y="6584"/>
                  </a:lnTo>
                  <a:lnTo>
                    <a:pt x="3864" y="6666"/>
                  </a:lnTo>
                  <a:lnTo>
                    <a:pt x="4055" y="6748"/>
                  </a:lnTo>
                  <a:lnTo>
                    <a:pt x="4259" y="6816"/>
                  </a:lnTo>
                  <a:lnTo>
                    <a:pt x="4476" y="6870"/>
                  </a:lnTo>
                  <a:lnTo>
                    <a:pt x="4694" y="6911"/>
                  </a:lnTo>
                  <a:lnTo>
                    <a:pt x="4912" y="6911"/>
                  </a:lnTo>
                  <a:lnTo>
                    <a:pt x="5116" y="6897"/>
                  </a:lnTo>
                  <a:lnTo>
                    <a:pt x="5333" y="6857"/>
                  </a:lnTo>
                  <a:lnTo>
                    <a:pt x="5442" y="6829"/>
                  </a:lnTo>
                  <a:lnTo>
                    <a:pt x="5537" y="6788"/>
                  </a:lnTo>
                  <a:lnTo>
                    <a:pt x="5632" y="6734"/>
                  </a:lnTo>
                  <a:lnTo>
                    <a:pt x="5741" y="6680"/>
                  </a:lnTo>
                  <a:lnTo>
                    <a:pt x="5823" y="6612"/>
                  </a:lnTo>
                  <a:lnTo>
                    <a:pt x="5918" y="6530"/>
                  </a:lnTo>
                  <a:lnTo>
                    <a:pt x="6136" y="6299"/>
                  </a:lnTo>
                  <a:lnTo>
                    <a:pt x="6231" y="6176"/>
                  </a:lnTo>
                  <a:lnTo>
                    <a:pt x="6326" y="6054"/>
                  </a:lnTo>
                  <a:lnTo>
                    <a:pt x="6462" y="5850"/>
                  </a:lnTo>
                  <a:lnTo>
                    <a:pt x="6571" y="5646"/>
                  </a:lnTo>
                  <a:lnTo>
                    <a:pt x="6666" y="5455"/>
                  </a:lnTo>
                  <a:lnTo>
                    <a:pt x="6761" y="5265"/>
                  </a:lnTo>
                  <a:lnTo>
                    <a:pt x="6829" y="5061"/>
                  </a:lnTo>
                  <a:lnTo>
                    <a:pt x="6884" y="4884"/>
                  </a:lnTo>
                  <a:lnTo>
                    <a:pt x="6966" y="4530"/>
                  </a:lnTo>
                  <a:lnTo>
                    <a:pt x="7020" y="4245"/>
                  </a:lnTo>
                  <a:lnTo>
                    <a:pt x="7034" y="4014"/>
                  </a:lnTo>
                  <a:lnTo>
                    <a:pt x="7047" y="3810"/>
                  </a:lnTo>
                  <a:lnTo>
                    <a:pt x="7006" y="3701"/>
                  </a:lnTo>
                  <a:lnTo>
                    <a:pt x="6925" y="3415"/>
                  </a:lnTo>
                  <a:lnTo>
                    <a:pt x="6761" y="3021"/>
                  </a:lnTo>
                  <a:lnTo>
                    <a:pt x="6666" y="2789"/>
                  </a:lnTo>
                  <a:lnTo>
                    <a:pt x="6557" y="2558"/>
                  </a:lnTo>
                  <a:lnTo>
                    <a:pt x="6421" y="2327"/>
                  </a:lnTo>
                  <a:lnTo>
                    <a:pt x="6285" y="2096"/>
                  </a:lnTo>
                  <a:lnTo>
                    <a:pt x="6136" y="1864"/>
                  </a:lnTo>
                  <a:lnTo>
                    <a:pt x="5973" y="1660"/>
                  </a:lnTo>
                  <a:lnTo>
                    <a:pt x="5782" y="1484"/>
                  </a:lnTo>
                  <a:lnTo>
                    <a:pt x="5687" y="1415"/>
                  </a:lnTo>
                  <a:lnTo>
                    <a:pt x="5592" y="1347"/>
                  </a:lnTo>
                  <a:lnTo>
                    <a:pt x="5496" y="1293"/>
                  </a:lnTo>
                  <a:lnTo>
                    <a:pt x="5388" y="1239"/>
                  </a:lnTo>
                  <a:lnTo>
                    <a:pt x="5292" y="1211"/>
                  </a:lnTo>
                  <a:lnTo>
                    <a:pt x="5184" y="1184"/>
                  </a:lnTo>
                  <a:lnTo>
                    <a:pt x="4939" y="1157"/>
                  </a:lnTo>
                  <a:lnTo>
                    <a:pt x="4735" y="1171"/>
                  </a:lnTo>
                  <a:lnTo>
                    <a:pt x="4571" y="1198"/>
                  </a:lnTo>
                  <a:lnTo>
                    <a:pt x="4422" y="1239"/>
                  </a:lnTo>
                  <a:lnTo>
                    <a:pt x="4313" y="1293"/>
                  </a:lnTo>
                  <a:lnTo>
                    <a:pt x="4218" y="1361"/>
                  </a:lnTo>
                  <a:lnTo>
                    <a:pt x="4150" y="1429"/>
                  </a:lnTo>
                  <a:lnTo>
                    <a:pt x="4095" y="1511"/>
                  </a:lnTo>
                  <a:lnTo>
                    <a:pt x="4055" y="1620"/>
                  </a:lnTo>
                  <a:lnTo>
                    <a:pt x="4027" y="1715"/>
                  </a:lnTo>
                  <a:lnTo>
                    <a:pt x="4014" y="1796"/>
                  </a:lnTo>
                  <a:lnTo>
                    <a:pt x="3810" y="1674"/>
                  </a:lnTo>
                  <a:lnTo>
                    <a:pt x="2966" y="1225"/>
                  </a:lnTo>
                  <a:lnTo>
                    <a:pt x="2409" y="926"/>
                  </a:lnTo>
                  <a:lnTo>
                    <a:pt x="1810" y="640"/>
                  </a:lnTo>
                  <a:lnTo>
                    <a:pt x="1239" y="368"/>
                  </a:lnTo>
                  <a:lnTo>
                    <a:pt x="967" y="259"/>
                  </a:lnTo>
                  <a:lnTo>
                    <a:pt x="722" y="150"/>
                  </a:lnTo>
                  <a:lnTo>
                    <a:pt x="504" y="82"/>
                  </a:lnTo>
                  <a:lnTo>
                    <a:pt x="314" y="28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83;p35">
              <a:extLst>
                <a:ext uri="{FF2B5EF4-FFF2-40B4-BE49-F238E27FC236}">
                  <a16:creationId xmlns:a16="http://schemas.microsoft.com/office/drawing/2014/main" id="{793A3564-3B42-F56C-4FA1-06D4641DB77F}"/>
                </a:ext>
              </a:extLst>
            </p:cNvPr>
            <p:cNvSpPr/>
            <p:nvPr/>
          </p:nvSpPr>
          <p:spPr>
            <a:xfrm>
              <a:off x="7307610" y="2072863"/>
              <a:ext cx="41110" cy="20387"/>
            </a:xfrm>
            <a:custGeom>
              <a:avLst/>
              <a:gdLst/>
              <a:ahLst/>
              <a:cxnLst/>
              <a:rect l="l" t="t" r="r" b="b"/>
              <a:pathLst>
                <a:path w="1347" h="668" extrusionOk="0">
                  <a:moveTo>
                    <a:pt x="123" y="1"/>
                  </a:moveTo>
                  <a:lnTo>
                    <a:pt x="68" y="14"/>
                  </a:lnTo>
                  <a:lnTo>
                    <a:pt x="27" y="41"/>
                  </a:lnTo>
                  <a:lnTo>
                    <a:pt x="14" y="96"/>
                  </a:lnTo>
                  <a:lnTo>
                    <a:pt x="0" y="137"/>
                  </a:lnTo>
                  <a:lnTo>
                    <a:pt x="27" y="191"/>
                  </a:lnTo>
                  <a:lnTo>
                    <a:pt x="55" y="232"/>
                  </a:lnTo>
                  <a:lnTo>
                    <a:pt x="191" y="327"/>
                  </a:lnTo>
                  <a:lnTo>
                    <a:pt x="313" y="409"/>
                  </a:lnTo>
                  <a:lnTo>
                    <a:pt x="544" y="531"/>
                  </a:lnTo>
                  <a:lnTo>
                    <a:pt x="735" y="613"/>
                  </a:lnTo>
                  <a:lnTo>
                    <a:pt x="912" y="653"/>
                  </a:lnTo>
                  <a:lnTo>
                    <a:pt x="1048" y="667"/>
                  </a:lnTo>
                  <a:lnTo>
                    <a:pt x="1252" y="667"/>
                  </a:lnTo>
                  <a:lnTo>
                    <a:pt x="1265" y="653"/>
                  </a:lnTo>
                  <a:lnTo>
                    <a:pt x="1306" y="626"/>
                  </a:lnTo>
                  <a:lnTo>
                    <a:pt x="1333" y="599"/>
                  </a:lnTo>
                  <a:lnTo>
                    <a:pt x="1347" y="558"/>
                  </a:lnTo>
                  <a:lnTo>
                    <a:pt x="1347" y="504"/>
                  </a:lnTo>
                  <a:lnTo>
                    <a:pt x="1320" y="463"/>
                  </a:lnTo>
                  <a:lnTo>
                    <a:pt x="1292" y="422"/>
                  </a:lnTo>
                  <a:lnTo>
                    <a:pt x="1238" y="409"/>
                  </a:lnTo>
                  <a:lnTo>
                    <a:pt x="1034" y="409"/>
                  </a:lnTo>
                  <a:lnTo>
                    <a:pt x="925" y="381"/>
                  </a:lnTo>
                  <a:lnTo>
                    <a:pt x="776" y="341"/>
                  </a:lnTo>
                  <a:lnTo>
                    <a:pt x="612" y="273"/>
                  </a:lnTo>
                  <a:lnTo>
                    <a:pt x="422" y="164"/>
                  </a:lnTo>
                  <a:lnTo>
                    <a:pt x="218" y="1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84;p35">
              <a:extLst>
                <a:ext uri="{FF2B5EF4-FFF2-40B4-BE49-F238E27FC236}">
                  <a16:creationId xmlns:a16="http://schemas.microsoft.com/office/drawing/2014/main" id="{A3ADD2F4-01F0-C252-3DC8-63B836E5E1ED}"/>
                </a:ext>
              </a:extLst>
            </p:cNvPr>
            <p:cNvSpPr/>
            <p:nvPr/>
          </p:nvSpPr>
          <p:spPr>
            <a:xfrm>
              <a:off x="7296379" y="2103598"/>
              <a:ext cx="46116" cy="20784"/>
            </a:xfrm>
            <a:custGeom>
              <a:avLst/>
              <a:gdLst/>
              <a:ahLst/>
              <a:cxnLst/>
              <a:rect l="l" t="t" r="r" b="b"/>
              <a:pathLst>
                <a:path w="1511" h="681" extrusionOk="0">
                  <a:moveTo>
                    <a:pt x="137" y="0"/>
                  </a:moveTo>
                  <a:lnTo>
                    <a:pt x="83" y="14"/>
                  </a:lnTo>
                  <a:lnTo>
                    <a:pt x="42" y="41"/>
                  </a:lnTo>
                  <a:lnTo>
                    <a:pt x="15" y="82"/>
                  </a:lnTo>
                  <a:lnTo>
                    <a:pt x="1" y="136"/>
                  </a:lnTo>
                  <a:lnTo>
                    <a:pt x="15" y="177"/>
                  </a:lnTo>
                  <a:lnTo>
                    <a:pt x="42" y="218"/>
                  </a:lnTo>
                  <a:lnTo>
                    <a:pt x="151" y="313"/>
                  </a:lnTo>
                  <a:lnTo>
                    <a:pt x="259" y="395"/>
                  </a:lnTo>
                  <a:lnTo>
                    <a:pt x="368" y="463"/>
                  </a:lnTo>
                  <a:lnTo>
                    <a:pt x="491" y="517"/>
                  </a:lnTo>
                  <a:lnTo>
                    <a:pt x="599" y="571"/>
                  </a:lnTo>
                  <a:lnTo>
                    <a:pt x="708" y="599"/>
                  </a:lnTo>
                  <a:lnTo>
                    <a:pt x="912" y="653"/>
                  </a:lnTo>
                  <a:lnTo>
                    <a:pt x="1103" y="680"/>
                  </a:lnTo>
                  <a:lnTo>
                    <a:pt x="1252" y="680"/>
                  </a:lnTo>
                  <a:lnTo>
                    <a:pt x="1402" y="667"/>
                  </a:lnTo>
                  <a:lnTo>
                    <a:pt x="1429" y="667"/>
                  </a:lnTo>
                  <a:lnTo>
                    <a:pt x="1470" y="639"/>
                  </a:lnTo>
                  <a:lnTo>
                    <a:pt x="1497" y="612"/>
                  </a:lnTo>
                  <a:lnTo>
                    <a:pt x="1511" y="571"/>
                  </a:lnTo>
                  <a:lnTo>
                    <a:pt x="1511" y="531"/>
                  </a:lnTo>
                  <a:lnTo>
                    <a:pt x="1497" y="476"/>
                  </a:lnTo>
                  <a:lnTo>
                    <a:pt x="1470" y="435"/>
                  </a:lnTo>
                  <a:lnTo>
                    <a:pt x="1416" y="422"/>
                  </a:lnTo>
                  <a:lnTo>
                    <a:pt x="1361" y="408"/>
                  </a:lnTo>
                  <a:lnTo>
                    <a:pt x="1252" y="422"/>
                  </a:lnTo>
                  <a:lnTo>
                    <a:pt x="1130" y="408"/>
                  </a:lnTo>
                  <a:lnTo>
                    <a:pt x="967" y="395"/>
                  </a:lnTo>
                  <a:lnTo>
                    <a:pt x="790" y="354"/>
                  </a:lnTo>
                  <a:lnTo>
                    <a:pt x="599" y="286"/>
                  </a:lnTo>
                  <a:lnTo>
                    <a:pt x="504" y="231"/>
                  </a:lnTo>
                  <a:lnTo>
                    <a:pt x="409" y="177"/>
                  </a:lnTo>
                  <a:lnTo>
                    <a:pt x="314" y="109"/>
                  </a:lnTo>
                  <a:lnTo>
                    <a:pt x="219" y="27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85;p35">
              <a:extLst>
                <a:ext uri="{FF2B5EF4-FFF2-40B4-BE49-F238E27FC236}">
                  <a16:creationId xmlns:a16="http://schemas.microsoft.com/office/drawing/2014/main" id="{CE88BC92-2DFB-083F-97D7-4211B79FDB9D}"/>
                </a:ext>
              </a:extLst>
            </p:cNvPr>
            <p:cNvSpPr/>
            <p:nvPr/>
          </p:nvSpPr>
          <p:spPr>
            <a:xfrm>
              <a:off x="7347043" y="2008923"/>
              <a:ext cx="68121" cy="55668"/>
            </a:xfrm>
            <a:custGeom>
              <a:avLst/>
              <a:gdLst/>
              <a:ahLst/>
              <a:cxnLst/>
              <a:rect l="l" t="t" r="r" b="b"/>
              <a:pathLst>
                <a:path w="2232" h="1824" extrusionOk="0">
                  <a:moveTo>
                    <a:pt x="449" y="1"/>
                  </a:moveTo>
                  <a:lnTo>
                    <a:pt x="409" y="110"/>
                  </a:lnTo>
                  <a:lnTo>
                    <a:pt x="381" y="205"/>
                  </a:lnTo>
                  <a:lnTo>
                    <a:pt x="368" y="286"/>
                  </a:lnTo>
                  <a:lnTo>
                    <a:pt x="164" y="164"/>
                  </a:lnTo>
                  <a:lnTo>
                    <a:pt x="41" y="966"/>
                  </a:lnTo>
                  <a:lnTo>
                    <a:pt x="14" y="1143"/>
                  </a:lnTo>
                  <a:lnTo>
                    <a:pt x="0" y="1252"/>
                  </a:lnTo>
                  <a:lnTo>
                    <a:pt x="14" y="1375"/>
                  </a:lnTo>
                  <a:lnTo>
                    <a:pt x="28" y="1483"/>
                  </a:lnTo>
                  <a:lnTo>
                    <a:pt x="68" y="1606"/>
                  </a:lnTo>
                  <a:lnTo>
                    <a:pt x="96" y="1660"/>
                  </a:lnTo>
                  <a:lnTo>
                    <a:pt x="136" y="1701"/>
                  </a:lnTo>
                  <a:lnTo>
                    <a:pt x="177" y="1742"/>
                  </a:lnTo>
                  <a:lnTo>
                    <a:pt x="232" y="1783"/>
                  </a:lnTo>
                  <a:lnTo>
                    <a:pt x="286" y="1810"/>
                  </a:lnTo>
                  <a:lnTo>
                    <a:pt x="354" y="1823"/>
                  </a:lnTo>
                  <a:lnTo>
                    <a:pt x="490" y="1823"/>
                  </a:lnTo>
                  <a:lnTo>
                    <a:pt x="653" y="1796"/>
                  </a:lnTo>
                  <a:lnTo>
                    <a:pt x="817" y="1728"/>
                  </a:lnTo>
                  <a:lnTo>
                    <a:pt x="1034" y="1633"/>
                  </a:lnTo>
                  <a:lnTo>
                    <a:pt x="1238" y="1511"/>
                  </a:lnTo>
                  <a:lnTo>
                    <a:pt x="1456" y="1361"/>
                  </a:lnTo>
                  <a:lnTo>
                    <a:pt x="1646" y="1225"/>
                  </a:lnTo>
                  <a:lnTo>
                    <a:pt x="1986" y="953"/>
                  </a:lnTo>
                  <a:lnTo>
                    <a:pt x="2190" y="762"/>
                  </a:lnTo>
                  <a:lnTo>
                    <a:pt x="2218" y="722"/>
                  </a:lnTo>
                  <a:lnTo>
                    <a:pt x="2231" y="667"/>
                  </a:lnTo>
                  <a:lnTo>
                    <a:pt x="2231" y="626"/>
                  </a:lnTo>
                  <a:lnTo>
                    <a:pt x="2204" y="586"/>
                  </a:lnTo>
                  <a:lnTo>
                    <a:pt x="2163" y="545"/>
                  </a:lnTo>
                  <a:lnTo>
                    <a:pt x="2109" y="531"/>
                  </a:lnTo>
                  <a:lnTo>
                    <a:pt x="2054" y="545"/>
                  </a:lnTo>
                  <a:lnTo>
                    <a:pt x="2014" y="572"/>
                  </a:lnTo>
                  <a:lnTo>
                    <a:pt x="1810" y="762"/>
                  </a:lnTo>
                  <a:lnTo>
                    <a:pt x="1578" y="939"/>
                  </a:lnTo>
                  <a:lnTo>
                    <a:pt x="1334" y="1130"/>
                  </a:lnTo>
                  <a:lnTo>
                    <a:pt x="1089" y="1293"/>
                  </a:lnTo>
                  <a:lnTo>
                    <a:pt x="857" y="1429"/>
                  </a:lnTo>
                  <a:lnTo>
                    <a:pt x="653" y="1524"/>
                  </a:lnTo>
                  <a:lnTo>
                    <a:pt x="558" y="1551"/>
                  </a:lnTo>
                  <a:lnTo>
                    <a:pt x="477" y="1565"/>
                  </a:lnTo>
                  <a:lnTo>
                    <a:pt x="409" y="1565"/>
                  </a:lnTo>
                  <a:lnTo>
                    <a:pt x="354" y="1551"/>
                  </a:lnTo>
                  <a:lnTo>
                    <a:pt x="327" y="1524"/>
                  </a:lnTo>
                  <a:lnTo>
                    <a:pt x="300" y="1483"/>
                  </a:lnTo>
                  <a:lnTo>
                    <a:pt x="286" y="1429"/>
                  </a:lnTo>
                  <a:lnTo>
                    <a:pt x="273" y="1375"/>
                  </a:lnTo>
                  <a:lnTo>
                    <a:pt x="273" y="1211"/>
                  </a:lnTo>
                  <a:lnTo>
                    <a:pt x="300" y="1007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86;p35">
              <a:extLst>
                <a:ext uri="{FF2B5EF4-FFF2-40B4-BE49-F238E27FC236}">
                  <a16:creationId xmlns:a16="http://schemas.microsoft.com/office/drawing/2014/main" id="{744D7A76-E9A5-E3BF-6864-3A5A25AD0671}"/>
                </a:ext>
              </a:extLst>
            </p:cNvPr>
            <p:cNvSpPr/>
            <p:nvPr/>
          </p:nvSpPr>
          <p:spPr>
            <a:xfrm>
              <a:off x="7318384" y="2042984"/>
              <a:ext cx="30764" cy="107949"/>
            </a:xfrm>
            <a:custGeom>
              <a:avLst/>
              <a:gdLst/>
              <a:ahLst/>
              <a:cxnLst/>
              <a:rect l="l" t="t" r="r" b="b"/>
              <a:pathLst>
                <a:path w="1008" h="3537" extrusionOk="0">
                  <a:moveTo>
                    <a:pt x="436" y="0"/>
                  </a:moveTo>
                  <a:lnTo>
                    <a:pt x="382" y="14"/>
                  </a:lnTo>
                  <a:lnTo>
                    <a:pt x="341" y="41"/>
                  </a:lnTo>
                  <a:lnTo>
                    <a:pt x="300" y="82"/>
                  </a:lnTo>
                  <a:lnTo>
                    <a:pt x="300" y="123"/>
                  </a:lnTo>
                  <a:lnTo>
                    <a:pt x="300" y="177"/>
                  </a:lnTo>
                  <a:lnTo>
                    <a:pt x="327" y="218"/>
                  </a:lnTo>
                  <a:lnTo>
                    <a:pt x="382" y="299"/>
                  </a:lnTo>
                  <a:lnTo>
                    <a:pt x="504" y="490"/>
                  </a:lnTo>
                  <a:lnTo>
                    <a:pt x="559" y="626"/>
                  </a:lnTo>
                  <a:lnTo>
                    <a:pt x="627" y="775"/>
                  </a:lnTo>
                  <a:lnTo>
                    <a:pt x="681" y="952"/>
                  </a:lnTo>
                  <a:lnTo>
                    <a:pt x="722" y="1156"/>
                  </a:lnTo>
                  <a:lnTo>
                    <a:pt x="749" y="1374"/>
                  </a:lnTo>
                  <a:lnTo>
                    <a:pt x="763" y="1619"/>
                  </a:lnTo>
                  <a:lnTo>
                    <a:pt x="735" y="1877"/>
                  </a:lnTo>
                  <a:lnTo>
                    <a:pt x="681" y="2163"/>
                  </a:lnTo>
                  <a:lnTo>
                    <a:pt x="627" y="2299"/>
                  </a:lnTo>
                  <a:lnTo>
                    <a:pt x="572" y="2462"/>
                  </a:lnTo>
                  <a:lnTo>
                    <a:pt x="518" y="2612"/>
                  </a:lnTo>
                  <a:lnTo>
                    <a:pt x="436" y="2761"/>
                  </a:lnTo>
                  <a:lnTo>
                    <a:pt x="355" y="2925"/>
                  </a:lnTo>
                  <a:lnTo>
                    <a:pt x="246" y="3088"/>
                  </a:lnTo>
                  <a:lnTo>
                    <a:pt x="137" y="3265"/>
                  </a:lnTo>
                  <a:lnTo>
                    <a:pt x="1" y="3428"/>
                  </a:lnTo>
                  <a:lnTo>
                    <a:pt x="1" y="3428"/>
                  </a:lnTo>
                  <a:lnTo>
                    <a:pt x="96" y="3414"/>
                  </a:lnTo>
                  <a:lnTo>
                    <a:pt x="259" y="3537"/>
                  </a:lnTo>
                  <a:lnTo>
                    <a:pt x="395" y="3346"/>
                  </a:lnTo>
                  <a:lnTo>
                    <a:pt x="504" y="3170"/>
                  </a:lnTo>
                  <a:lnTo>
                    <a:pt x="613" y="2993"/>
                  </a:lnTo>
                  <a:lnTo>
                    <a:pt x="708" y="2816"/>
                  </a:lnTo>
                  <a:lnTo>
                    <a:pt x="776" y="2639"/>
                  </a:lnTo>
                  <a:lnTo>
                    <a:pt x="844" y="2476"/>
                  </a:lnTo>
                  <a:lnTo>
                    <a:pt x="899" y="2313"/>
                  </a:lnTo>
                  <a:lnTo>
                    <a:pt x="939" y="2149"/>
                  </a:lnTo>
                  <a:lnTo>
                    <a:pt x="967" y="2000"/>
                  </a:lnTo>
                  <a:lnTo>
                    <a:pt x="994" y="1850"/>
                  </a:lnTo>
                  <a:lnTo>
                    <a:pt x="1007" y="1564"/>
                  </a:lnTo>
                  <a:lnTo>
                    <a:pt x="994" y="1292"/>
                  </a:lnTo>
                  <a:lnTo>
                    <a:pt x="967" y="1048"/>
                  </a:lnTo>
                  <a:lnTo>
                    <a:pt x="912" y="830"/>
                  </a:lnTo>
                  <a:lnTo>
                    <a:pt x="844" y="639"/>
                  </a:lnTo>
                  <a:lnTo>
                    <a:pt x="776" y="463"/>
                  </a:lnTo>
                  <a:lnTo>
                    <a:pt x="695" y="327"/>
                  </a:lnTo>
                  <a:lnTo>
                    <a:pt x="572" y="123"/>
                  </a:lnTo>
                  <a:lnTo>
                    <a:pt x="518" y="55"/>
                  </a:lnTo>
                  <a:lnTo>
                    <a:pt x="477" y="1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87;p35">
              <a:extLst>
                <a:ext uri="{FF2B5EF4-FFF2-40B4-BE49-F238E27FC236}">
                  <a16:creationId xmlns:a16="http://schemas.microsoft.com/office/drawing/2014/main" id="{D9FD4EAD-554C-7348-5D19-4F765EE4D5B6}"/>
                </a:ext>
              </a:extLst>
            </p:cNvPr>
            <p:cNvSpPr/>
            <p:nvPr/>
          </p:nvSpPr>
          <p:spPr>
            <a:xfrm>
              <a:off x="7901264" y="2839662"/>
              <a:ext cx="445928" cy="1628242"/>
            </a:xfrm>
            <a:custGeom>
              <a:avLst/>
              <a:gdLst/>
              <a:ahLst/>
              <a:cxnLst/>
              <a:rect l="l" t="t" r="r" b="b"/>
              <a:pathLst>
                <a:path w="14611" h="53350" extrusionOk="0">
                  <a:moveTo>
                    <a:pt x="1" y="0"/>
                  </a:moveTo>
                  <a:lnTo>
                    <a:pt x="9999" y="53064"/>
                  </a:lnTo>
                  <a:lnTo>
                    <a:pt x="14610" y="53349"/>
                  </a:lnTo>
                  <a:lnTo>
                    <a:pt x="11794" y="10814"/>
                  </a:lnTo>
                  <a:lnTo>
                    <a:pt x="10883" y="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E1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88;p35">
              <a:extLst>
                <a:ext uri="{FF2B5EF4-FFF2-40B4-BE49-F238E27FC236}">
                  <a16:creationId xmlns:a16="http://schemas.microsoft.com/office/drawing/2014/main" id="{6428E755-9927-E66F-24C7-E8F2C817CA23}"/>
                </a:ext>
              </a:extLst>
            </p:cNvPr>
            <p:cNvSpPr/>
            <p:nvPr/>
          </p:nvSpPr>
          <p:spPr>
            <a:xfrm>
              <a:off x="8219288" y="4449225"/>
              <a:ext cx="127909" cy="149060"/>
            </a:xfrm>
            <a:custGeom>
              <a:avLst/>
              <a:gdLst/>
              <a:ahLst/>
              <a:cxnLst/>
              <a:rect l="l" t="t" r="r" b="b"/>
              <a:pathLst>
                <a:path w="4191" h="4884" extrusionOk="0">
                  <a:moveTo>
                    <a:pt x="1" y="0"/>
                  </a:moveTo>
                  <a:lnTo>
                    <a:pt x="667" y="4788"/>
                  </a:lnTo>
                  <a:lnTo>
                    <a:pt x="1062" y="4843"/>
                  </a:lnTo>
                  <a:lnTo>
                    <a:pt x="1429" y="4870"/>
                  </a:lnTo>
                  <a:lnTo>
                    <a:pt x="1783" y="4884"/>
                  </a:lnTo>
                  <a:lnTo>
                    <a:pt x="2123" y="4884"/>
                  </a:lnTo>
                  <a:lnTo>
                    <a:pt x="2435" y="4856"/>
                  </a:lnTo>
                  <a:lnTo>
                    <a:pt x="2721" y="4816"/>
                  </a:lnTo>
                  <a:lnTo>
                    <a:pt x="2993" y="4775"/>
                  </a:lnTo>
                  <a:lnTo>
                    <a:pt x="3224" y="4720"/>
                  </a:lnTo>
                  <a:lnTo>
                    <a:pt x="3456" y="4652"/>
                  </a:lnTo>
                  <a:lnTo>
                    <a:pt x="3646" y="4598"/>
                  </a:lnTo>
                  <a:lnTo>
                    <a:pt x="3945" y="4476"/>
                  </a:lnTo>
                  <a:lnTo>
                    <a:pt x="4136" y="4394"/>
                  </a:lnTo>
                  <a:lnTo>
                    <a:pt x="4190" y="4353"/>
                  </a:lnTo>
                  <a:lnTo>
                    <a:pt x="3877" y="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89;p35">
              <a:extLst>
                <a:ext uri="{FF2B5EF4-FFF2-40B4-BE49-F238E27FC236}">
                  <a16:creationId xmlns:a16="http://schemas.microsoft.com/office/drawing/2014/main" id="{BE2D4007-85EA-BEDD-DE0C-B98C7BCAC560}"/>
                </a:ext>
              </a:extLst>
            </p:cNvPr>
            <p:cNvSpPr/>
            <p:nvPr/>
          </p:nvSpPr>
          <p:spPr>
            <a:xfrm>
              <a:off x="8184006" y="4426396"/>
              <a:ext cx="182693" cy="82221"/>
            </a:xfrm>
            <a:custGeom>
              <a:avLst/>
              <a:gdLst/>
              <a:ahLst/>
              <a:cxnLst/>
              <a:rect l="l" t="t" r="r" b="b"/>
              <a:pathLst>
                <a:path w="5986" h="2694" extrusionOk="0">
                  <a:moveTo>
                    <a:pt x="5890" y="0"/>
                  </a:moveTo>
                  <a:lnTo>
                    <a:pt x="123" y="218"/>
                  </a:lnTo>
                  <a:lnTo>
                    <a:pt x="82" y="367"/>
                  </a:lnTo>
                  <a:lnTo>
                    <a:pt x="55" y="531"/>
                  </a:lnTo>
                  <a:lnTo>
                    <a:pt x="14" y="844"/>
                  </a:lnTo>
                  <a:lnTo>
                    <a:pt x="0" y="1156"/>
                  </a:lnTo>
                  <a:lnTo>
                    <a:pt x="14" y="1469"/>
                  </a:lnTo>
                  <a:lnTo>
                    <a:pt x="68" y="1782"/>
                  </a:lnTo>
                  <a:lnTo>
                    <a:pt x="123" y="2081"/>
                  </a:lnTo>
                  <a:lnTo>
                    <a:pt x="204" y="2394"/>
                  </a:lnTo>
                  <a:lnTo>
                    <a:pt x="313" y="2694"/>
                  </a:lnTo>
                  <a:lnTo>
                    <a:pt x="5849" y="2435"/>
                  </a:lnTo>
                  <a:lnTo>
                    <a:pt x="5904" y="2122"/>
                  </a:lnTo>
                  <a:lnTo>
                    <a:pt x="5945" y="1823"/>
                  </a:lnTo>
                  <a:lnTo>
                    <a:pt x="5972" y="1524"/>
                  </a:lnTo>
                  <a:lnTo>
                    <a:pt x="5985" y="1211"/>
                  </a:lnTo>
                  <a:lnTo>
                    <a:pt x="5985" y="912"/>
                  </a:lnTo>
                  <a:lnTo>
                    <a:pt x="5972" y="599"/>
                  </a:lnTo>
                  <a:lnTo>
                    <a:pt x="5945" y="299"/>
                  </a:lnTo>
                  <a:lnTo>
                    <a:pt x="5890" y="0"/>
                  </a:lnTo>
                  <a:close/>
                </a:path>
              </a:pathLst>
            </a:custGeom>
            <a:solidFill>
              <a:srgbClr val="5D1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90;p35">
              <a:extLst>
                <a:ext uri="{FF2B5EF4-FFF2-40B4-BE49-F238E27FC236}">
                  <a16:creationId xmlns:a16="http://schemas.microsoft.com/office/drawing/2014/main" id="{8E89CEC9-ADC9-E2F8-C7A8-D3FC7AD639DE}"/>
                </a:ext>
              </a:extLst>
            </p:cNvPr>
            <p:cNvSpPr/>
            <p:nvPr/>
          </p:nvSpPr>
          <p:spPr>
            <a:xfrm>
              <a:off x="7938224" y="4528945"/>
              <a:ext cx="424320" cy="203019"/>
            </a:xfrm>
            <a:custGeom>
              <a:avLst/>
              <a:gdLst/>
              <a:ahLst/>
              <a:cxnLst/>
              <a:rect l="l" t="t" r="r" b="b"/>
              <a:pathLst>
                <a:path w="13903" h="6652" extrusionOk="0">
                  <a:moveTo>
                    <a:pt x="8638" y="0"/>
                  </a:moveTo>
                  <a:lnTo>
                    <a:pt x="8529" y="27"/>
                  </a:lnTo>
                  <a:lnTo>
                    <a:pt x="8353" y="109"/>
                  </a:lnTo>
                  <a:lnTo>
                    <a:pt x="8149" y="218"/>
                  </a:lnTo>
                  <a:lnTo>
                    <a:pt x="7890" y="367"/>
                  </a:lnTo>
                  <a:lnTo>
                    <a:pt x="7278" y="762"/>
                  </a:lnTo>
                  <a:lnTo>
                    <a:pt x="6543" y="1238"/>
                  </a:lnTo>
                  <a:lnTo>
                    <a:pt x="6013" y="1578"/>
                  </a:lnTo>
                  <a:lnTo>
                    <a:pt x="5646" y="1823"/>
                  </a:lnTo>
                  <a:lnTo>
                    <a:pt x="5020" y="2231"/>
                  </a:lnTo>
                  <a:lnTo>
                    <a:pt x="4775" y="2380"/>
                  </a:lnTo>
                  <a:lnTo>
                    <a:pt x="4204" y="2748"/>
                  </a:lnTo>
                  <a:lnTo>
                    <a:pt x="3360" y="3265"/>
                  </a:lnTo>
                  <a:lnTo>
                    <a:pt x="2952" y="3496"/>
                  </a:lnTo>
                  <a:lnTo>
                    <a:pt x="2571" y="3700"/>
                  </a:lnTo>
                  <a:lnTo>
                    <a:pt x="2204" y="3877"/>
                  </a:lnTo>
                  <a:lnTo>
                    <a:pt x="1878" y="4013"/>
                  </a:lnTo>
                  <a:lnTo>
                    <a:pt x="1578" y="4122"/>
                  </a:lnTo>
                  <a:lnTo>
                    <a:pt x="1442" y="4162"/>
                  </a:lnTo>
                  <a:lnTo>
                    <a:pt x="1320" y="4190"/>
                  </a:lnTo>
                  <a:lnTo>
                    <a:pt x="1021" y="4258"/>
                  </a:lnTo>
                  <a:lnTo>
                    <a:pt x="776" y="4339"/>
                  </a:lnTo>
                  <a:lnTo>
                    <a:pt x="667" y="4394"/>
                  </a:lnTo>
                  <a:lnTo>
                    <a:pt x="572" y="4448"/>
                  </a:lnTo>
                  <a:lnTo>
                    <a:pt x="477" y="4502"/>
                  </a:lnTo>
                  <a:lnTo>
                    <a:pt x="395" y="4570"/>
                  </a:lnTo>
                  <a:lnTo>
                    <a:pt x="327" y="4638"/>
                  </a:lnTo>
                  <a:lnTo>
                    <a:pt x="259" y="4707"/>
                  </a:lnTo>
                  <a:lnTo>
                    <a:pt x="150" y="4843"/>
                  </a:lnTo>
                  <a:lnTo>
                    <a:pt x="82" y="4992"/>
                  </a:lnTo>
                  <a:lnTo>
                    <a:pt x="28" y="5155"/>
                  </a:lnTo>
                  <a:lnTo>
                    <a:pt x="1" y="5319"/>
                  </a:lnTo>
                  <a:lnTo>
                    <a:pt x="1" y="5482"/>
                  </a:lnTo>
                  <a:lnTo>
                    <a:pt x="14" y="5645"/>
                  </a:lnTo>
                  <a:lnTo>
                    <a:pt x="41" y="5808"/>
                  </a:lnTo>
                  <a:lnTo>
                    <a:pt x="82" y="5958"/>
                  </a:lnTo>
                  <a:lnTo>
                    <a:pt x="123" y="6108"/>
                  </a:lnTo>
                  <a:lnTo>
                    <a:pt x="232" y="6380"/>
                  </a:lnTo>
                  <a:lnTo>
                    <a:pt x="259" y="6407"/>
                  </a:lnTo>
                  <a:lnTo>
                    <a:pt x="300" y="6434"/>
                  </a:lnTo>
                  <a:lnTo>
                    <a:pt x="436" y="6488"/>
                  </a:lnTo>
                  <a:lnTo>
                    <a:pt x="640" y="6529"/>
                  </a:lnTo>
                  <a:lnTo>
                    <a:pt x="898" y="6556"/>
                  </a:lnTo>
                  <a:lnTo>
                    <a:pt x="1225" y="6584"/>
                  </a:lnTo>
                  <a:lnTo>
                    <a:pt x="1592" y="6611"/>
                  </a:lnTo>
                  <a:lnTo>
                    <a:pt x="2476" y="6638"/>
                  </a:lnTo>
                  <a:lnTo>
                    <a:pt x="3496" y="6652"/>
                  </a:lnTo>
                  <a:lnTo>
                    <a:pt x="4639" y="6638"/>
                  </a:lnTo>
                  <a:lnTo>
                    <a:pt x="5850" y="6624"/>
                  </a:lnTo>
                  <a:lnTo>
                    <a:pt x="7088" y="6597"/>
                  </a:lnTo>
                  <a:lnTo>
                    <a:pt x="9536" y="6516"/>
                  </a:lnTo>
                  <a:lnTo>
                    <a:pt x="11644" y="6434"/>
                  </a:lnTo>
                  <a:lnTo>
                    <a:pt x="13712" y="6325"/>
                  </a:lnTo>
                  <a:lnTo>
                    <a:pt x="13766" y="5699"/>
                  </a:lnTo>
                  <a:lnTo>
                    <a:pt x="13821" y="5033"/>
                  </a:lnTo>
                  <a:lnTo>
                    <a:pt x="13875" y="4230"/>
                  </a:lnTo>
                  <a:lnTo>
                    <a:pt x="13902" y="3360"/>
                  </a:lnTo>
                  <a:lnTo>
                    <a:pt x="13902" y="2938"/>
                  </a:lnTo>
                  <a:lnTo>
                    <a:pt x="13889" y="2517"/>
                  </a:lnTo>
                  <a:lnTo>
                    <a:pt x="13875" y="2136"/>
                  </a:lnTo>
                  <a:lnTo>
                    <a:pt x="13834" y="1782"/>
                  </a:lnTo>
                  <a:lnTo>
                    <a:pt x="13794" y="1469"/>
                  </a:lnTo>
                  <a:lnTo>
                    <a:pt x="13753" y="1333"/>
                  </a:lnTo>
                  <a:lnTo>
                    <a:pt x="13726" y="1211"/>
                  </a:lnTo>
                  <a:lnTo>
                    <a:pt x="13671" y="1102"/>
                  </a:lnTo>
                  <a:lnTo>
                    <a:pt x="13630" y="1020"/>
                  </a:lnTo>
                  <a:lnTo>
                    <a:pt x="13562" y="939"/>
                  </a:lnTo>
                  <a:lnTo>
                    <a:pt x="13494" y="871"/>
                  </a:lnTo>
                  <a:lnTo>
                    <a:pt x="13426" y="816"/>
                  </a:lnTo>
                  <a:lnTo>
                    <a:pt x="13345" y="775"/>
                  </a:lnTo>
                  <a:lnTo>
                    <a:pt x="13250" y="748"/>
                  </a:lnTo>
                  <a:lnTo>
                    <a:pt x="13154" y="721"/>
                  </a:lnTo>
                  <a:lnTo>
                    <a:pt x="13059" y="707"/>
                  </a:lnTo>
                  <a:lnTo>
                    <a:pt x="12950" y="707"/>
                  </a:lnTo>
                  <a:lnTo>
                    <a:pt x="12733" y="721"/>
                  </a:lnTo>
                  <a:lnTo>
                    <a:pt x="12488" y="748"/>
                  </a:lnTo>
                  <a:lnTo>
                    <a:pt x="12229" y="803"/>
                  </a:lnTo>
                  <a:lnTo>
                    <a:pt x="11699" y="925"/>
                  </a:lnTo>
                  <a:lnTo>
                    <a:pt x="11413" y="993"/>
                  </a:lnTo>
                  <a:lnTo>
                    <a:pt x="11141" y="1047"/>
                  </a:lnTo>
                  <a:lnTo>
                    <a:pt x="10855" y="1088"/>
                  </a:lnTo>
                  <a:lnTo>
                    <a:pt x="10583" y="1102"/>
                  </a:lnTo>
                  <a:lnTo>
                    <a:pt x="10325" y="1102"/>
                  </a:lnTo>
                  <a:lnTo>
                    <a:pt x="10189" y="1088"/>
                  </a:lnTo>
                  <a:lnTo>
                    <a:pt x="10067" y="1061"/>
                  </a:lnTo>
                  <a:lnTo>
                    <a:pt x="9931" y="884"/>
                  </a:lnTo>
                  <a:lnTo>
                    <a:pt x="9781" y="721"/>
                  </a:lnTo>
                  <a:lnTo>
                    <a:pt x="9590" y="517"/>
                  </a:lnTo>
                  <a:lnTo>
                    <a:pt x="9373" y="326"/>
                  </a:lnTo>
                  <a:lnTo>
                    <a:pt x="9250" y="231"/>
                  </a:lnTo>
                  <a:lnTo>
                    <a:pt x="9128" y="150"/>
                  </a:lnTo>
                  <a:lnTo>
                    <a:pt x="9006" y="82"/>
                  </a:lnTo>
                  <a:lnTo>
                    <a:pt x="8883" y="41"/>
                  </a:lnTo>
                  <a:lnTo>
                    <a:pt x="8761" y="14"/>
                  </a:lnTo>
                  <a:lnTo>
                    <a:pt x="8638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91;p35">
              <a:extLst>
                <a:ext uri="{FF2B5EF4-FFF2-40B4-BE49-F238E27FC236}">
                  <a16:creationId xmlns:a16="http://schemas.microsoft.com/office/drawing/2014/main" id="{DD016080-A48F-B206-D42E-5EEFAA277C25}"/>
                </a:ext>
              </a:extLst>
            </p:cNvPr>
            <p:cNvSpPr/>
            <p:nvPr/>
          </p:nvSpPr>
          <p:spPr>
            <a:xfrm>
              <a:off x="8091407" y="4584554"/>
              <a:ext cx="66473" cy="54417"/>
            </a:xfrm>
            <a:custGeom>
              <a:avLst/>
              <a:gdLst/>
              <a:ahLst/>
              <a:cxnLst/>
              <a:rect l="l" t="t" r="r" b="b"/>
              <a:pathLst>
                <a:path w="2178" h="1783" extrusionOk="0">
                  <a:moveTo>
                    <a:pt x="627" y="1"/>
                  </a:moveTo>
                  <a:lnTo>
                    <a:pt x="504" y="14"/>
                  </a:lnTo>
                  <a:lnTo>
                    <a:pt x="382" y="28"/>
                  </a:lnTo>
                  <a:lnTo>
                    <a:pt x="273" y="69"/>
                  </a:lnTo>
                  <a:lnTo>
                    <a:pt x="178" y="110"/>
                  </a:lnTo>
                  <a:lnTo>
                    <a:pt x="96" y="150"/>
                  </a:lnTo>
                  <a:lnTo>
                    <a:pt x="42" y="218"/>
                  </a:lnTo>
                  <a:lnTo>
                    <a:pt x="15" y="300"/>
                  </a:lnTo>
                  <a:lnTo>
                    <a:pt x="1" y="409"/>
                  </a:lnTo>
                  <a:lnTo>
                    <a:pt x="151" y="395"/>
                  </a:lnTo>
                  <a:lnTo>
                    <a:pt x="327" y="422"/>
                  </a:lnTo>
                  <a:lnTo>
                    <a:pt x="518" y="463"/>
                  </a:lnTo>
                  <a:lnTo>
                    <a:pt x="613" y="504"/>
                  </a:lnTo>
                  <a:lnTo>
                    <a:pt x="722" y="545"/>
                  </a:lnTo>
                  <a:lnTo>
                    <a:pt x="831" y="613"/>
                  </a:lnTo>
                  <a:lnTo>
                    <a:pt x="926" y="681"/>
                  </a:lnTo>
                  <a:lnTo>
                    <a:pt x="1116" y="844"/>
                  </a:lnTo>
                  <a:lnTo>
                    <a:pt x="1293" y="1035"/>
                  </a:lnTo>
                  <a:lnTo>
                    <a:pt x="1443" y="1211"/>
                  </a:lnTo>
                  <a:lnTo>
                    <a:pt x="1565" y="1388"/>
                  </a:lnTo>
                  <a:lnTo>
                    <a:pt x="1660" y="1524"/>
                  </a:lnTo>
                  <a:lnTo>
                    <a:pt x="1742" y="1660"/>
                  </a:lnTo>
                  <a:lnTo>
                    <a:pt x="1769" y="1701"/>
                  </a:lnTo>
                  <a:lnTo>
                    <a:pt x="1797" y="1728"/>
                  </a:lnTo>
                  <a:lnTo>
                    <a:pt x="1837" y="1755"/>
                  </a:lnTo>
                  <a:lnTo>
                    <a:pt x="1878" y="1769"/>
                  </a:lnTo>
                  <a:lnTo>
                    <a:pt x="1919" y="1783"/>
                  </a:lnTo>
                  <a:lnTo>
                    <a:pt x="1973" y="1783"/>
                  </a:lnTo>
                  <a:lnTo>
                    <a:pt x="2014" y="1769"/>
                  </a:lnTo>
                  <a:lnTo>
                    <a:pt x="2055" y="1755"/>
                  </a:lnTo>
                  <a:lnTo>
                    <a:pt x="2096" y="1728"/>
                  </a:lnTo>
                  <a:lnTo>
                    <a:pt x="2137" y="1687"/>
                  </a:lnTo>
                  <a:lnTo>
                    <a:pt x="2150" y="1660"/>
                  </a:lnTo>
                  <a:lnTo>
                    <a:pt x="2177" y="1606"/>
                  </a:lnTo>
                  <a:lnTo>
                    <a:pt x="2177" y="1565"/>
                  </a:lnTo>
                  <a:lnTo>
                    <a:pt x="2177" y="1524"/>
                  </a:lnTo>
                  <a:lnTo>
                    <a:pt x="2177" y="1483"/>
                  </a:lnTo>
                  <a:lnTo>
                    <a:pt x="2150" y="1429"/>
                  </a:lnTo>
                  <a:lnTo>
                    <a:pt x="2055" y="1266"/>
                  </a:lnTo>
                  <a:lnTo>
                    <a:pt x="1946" y="1103"/>
                  </a:lnTo>
                  <a:lnTo>
                    <a:pt x="1797" y="899"/>
                  </a:lnTo>
                  <a:lnTo>
                    <a:pt x="1620" y="695"/>
                  </a:lnTo>
                  <a:lnTo>
                    <a:pt x="1416" y="477"/>
                  </a:lnTo>
                  <a:lnTo>
                    <a:pt x="1307" y="382"/>
                  </a:lnTo>
                  <a:lnTo>
                    <a:pt x="1184" y="286"/>
                  </a:lnTo>
                  <a:lnTo>
                    <a:pt x="1062" y="205"/>
                  </a:lnTo>
                  <a:lnTo>
                    <a:pt x="940" y="137"/>
                  </a:lnTo>
                  <a:lnTo>
                    <a:pt x="776" y="55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92;p35">
              <a:extLst>
                <a:ext uri="{FF2B5EF4-FFF2-40B4-BE49-F238E27FC236}">
                  <a16:creationId xmlns:a16="http://schemas.microsoft.com/office/drawing/2014/main" id="{30C6CB20-3351-516C-44A0-89A63283F45C}"/>
                </a:ext>
              </a:extLst>
            </p:cNvPr>
            <p:cNvSpPr/>
            <p:nvPr/>
          </p:nvSpPr>
          <p:spPr>
            <a:xfrm>
              <a:off x="8121714" y="4566699"/>
              <a:ext cx="58171" cy="52342"/>
            </a:xfrm>
            <a:custGeom>
              <a:avLst/>
              <a:gdLst/>
              <a:ahLst/>
              <a:cxnLst/>
              <a:rect l="l" t="t" r="r" b="b"/>
              <a:pathLst>
                <a:path w="1906" h="1715" extrusionOk="0">
                  <a:moveTo>
                    <a:pt x="531" y="1"/>
                  </a:moveTo>
                  <a:lnTo>
                    <a:pt x="355" y="14"/>
                  </a:lnTo>
                  <a:lnTo>
                    <a:pt x="273" y="28"/>
                  </a:lnTo>
                  <a:lnTo>
                    <a:pt x="205" y="55"/>
                  </a:lnTo>
                  <a:lnTo>
                    <a:pt x="137" y="82"/>
                  </a:lnTo>
                  <a:lnTo>
                    <a:pt x="83" y="150"/>
                  </a:lnTo>
                  <a:lnTo>
                    <a:pt x="42" y="232"/>
                  </a:lnTo>
                  <a:lnTo>
                    <a:pt x="1" y="341"/>
                  </a:lnTo>
                  <a:lnTo>
                    <a:pt x="110" y="355"/>
                  </a:lnTo>
                  <a:lnTo>
                    <a:pt x="219" y="382"/>
                  </a:lnTo>
                  <a:lnTo>
                    <a:pt x="327" y="423"/>
                  </a:lnTo>
                  <a:lnTo>
                    <a:pt x="436" y="477"/>
                  </a:lnTo>
                  <a:lnTo>
                    <a:pt x="545" y="545"/>
                  </a:lnTo>
                  <a:lnTo>
                    <a:pt x="654" y="613"/>
                  </a:lnTo>
                  <a:lnTo>
                    <a:pt x="844" y="776"/>
                  </a:lnTo>
                  <a:lnTo>
                    <a:pt x="1008" y="953"/>
                  </a:lnTo>
                  <a:lnTo>
                    <a:pt x="1157" y="1143"/>
                  </a:lnTo>
                  <a:lnTo>
                    <a:pt x="1280" y="1307"/>
                  </a:lnTo>
                  <a:lnTo>
                    <a:pt x="1375" y="1456"/>
                  </a:lnTo>
                  <a:lnTo>
                    <a:pt x="1456" y="1592"/>
                  </a:lnTo>
                  <a:lnTo>
                    <a:pt x="1484" y="1633"/>
                  </a:lnTo>
                  <a:lnTo>
                    <a:pt x="1524" y="1660"/>
                  </a:lnTo>
                  <a:lnTo>
                    <a:pt x="1552" y="1688"/>
                  </a:lnTo>
                  <a:lnTo>
                    <a:pt x="1592" y="1701"/>
                  </a:lnTo>
                  <a:lnTo>
                    <a:pt x="1647" y="1715"/>
                  </a:lnTo>
                  <a:lnTo>
                    <a:pt x="1688" y="1715"/>
                  </a:lnTo>
                  <a:lnTo>
                    <a:pt x="1742" y="1701"/>
                  </a:lnTo>
                  <a:lnTo>
                    <a:pt x="1783" y="1688"/>
                  </a:lnTo>
                  <a:lnTo>
                    <a:pt x="1824" y="1660"/>
                  </a:lnTo>
                  <a:lnTo>
                    <a:pt x="1851" y="1620"/>
                  </a:lnTo>
                  <a:lnTo>
                    <a:pt x="1878" y="1579"/>
                  </a:lnTo>
                  <a:lnTo>
                    <a:pt x="1892" y="1538"/>
                  </a:lnTo>
                  <a:lnTo>
                    <a:pt x="1905" y="1497"/>
                  </a:lnTo>
                  <a:lnTo>
                    <a:pt x="1905" y="1456"/>
                  </a:lnTo>
                  <a:lnTo>
                    <a:pt x="1892" y="1402"/>
                  </a:lnTo>
                  <a:lnTo>
                    <a:pt x="1878" y="1361"/>
                  </a:lnTo>
                  <a:lnTo>
                    <a:pt x="1769" y="1198"/>
                  </a:lnTo>
                  <a:lnTo>
                    <a:pt x="1660" y="1021"/>
                  </a:lnTo>
                  <a:lnTo>
                    <a:pt x="1524" y="831"/>
                  </a:lnTo>
                  <a:lnTo>
                    <a:pt x="1348" y="613"/>
                  </a:lnTo>
                  <a:lnTo>
                    <a:pt x="1144" y="409"/>
                  </a:lnTo>
                  <a:lnTo>
                    <a:pt x="1021" y="314"/>
                  </a:lnTo>
                  <a:lnTo>
                    <a:pt x="912" y="219"/>
                  </a:lnTo>
                  <a:lnTo>
                    <a:pt x="790" y="137"/>
                  </a:lnTo>
                  <a:lnTo>
                    <a:pt x="667" y="55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93;p35">
              <a:extLst>
                <a:ext uri="{FF2B5EF4-FFF2-40B4-BE49-F238E27FC236}">
                  <a16:creationId xmlns:a16="http://schemas.microsoft.com/office/drawing/2014/main" id="{5322670C-0634-1727-1F1B-223A509DD8CD}"/>
                </a:ext>
              </a:extLst>
            </p:cNvPr>
            <p:cNvSpPr/>
            <p:nvPr/>
          </p:nvSpPr>
          <p:spPr>
            <a:xfrm>
              <a:off x="8066502" y="4601584"/>
              <a:ext cx="61895" cy="53593"/>
            </a:xfrm>
            <a:custGeom>
              <a:avLst/>
              <a:gdLst/>
              <a:ahLst/>
              <a:cxnLst/>
              <a:rect l="l" t="t" r="r" b="b"/>
              <a:pathLst>
                <a:path w="2028" h="1756" extrusionOk="0">
                  <a:moveTo>
                    <a:pt x="327" y="0"/>
                  </a:moveTo>
                  <a:lnTo>
                    <a:pt x="218" y="28"/>
                  </a:lnTo>
                  <a:lnTo>
                    <a:pt x="137" y="55"/>
                  </a:lnTo>
                  <a:lnTo>
                    <a:pt x="69" y="109"/>
                  </a:lnTo>
                  <a:lnTo>
                    <a:pt x="28" y="177"/>
                  </a:lnTo>
                  <a:lnTo>
                    <a:pt x="1" y="259"/>
                  </a:lnTo>
                  <a:lnTo>
                    <a:pt x="1" y="368"/>
                  </a:lnTo>
                  <a:lnTo>
                    <a:pt x="137" y="381"/>
                  </a:lnTo>
                  <a:lnTo>
                    <a:pt x="273" y="409"/>
                  </a:lnTo>
                  <a:lnTo>
                    <a:pt x="422" y="449"/>
                  </a:lnTo>
                  <a:lnTo>
                    <a:pt x="572" y="517"/>
                  </a:lnTo>
                  <a:lnTo>
                    <a:pt x="681" y="585"/>
                  </a:lnTo>
                  <a:lnTo>
                    <a:pt x="776" y="653"/>
                  </a:lnTo>
                  <a:lnTo>
                    <a:pt x="967" y="817"/>
                  </a:lnTo>
                  <a:lnTo>
                    <a:pt x="1143" y="993"/>
                  </a:lnTo>
                  <a:lnTo>
                    <a:pt x="1293" y="1184"/>
                  </a:lnTo>
                  <a:lnTo>
                    <a:pt x="1415" y="1347"/>
                  </a:lnTo>
                  <a:lnTo>
                    <a:pt x="1511" y="1497"/>
                  </a:lnTo>
                  <a:lnTo>
                    <a:pt x="1592" y="1633"/>
                  </a:lnTo>
                  <a:lnTo>
                    <a:pt x="1620" y="1674"/>
                  </a:lnTo>
                  <a:lnTo>
                    <a:pt x="1647" y="1701"/>
                  </a:lnTo>
                  <a:lnTo>
                    <a:pt x="1688" y="1728"/>
                  </a:lnTo>
                  <a:lnTo>
                    <a:pt x="1728" y="1742"/>
                  </a:lnTo>
                  <a:lnTo>
                    <a:pt x="1769" y="1755"/>
                  </a:lnTo>
                  <a:lnTo>
                    <a:pt x="1824" y="1755"/>
                  </a:lnTo>
                  <a:lnTo>
                    <a:pt x="1864" y="1742"/>
                  </a:lnTo>
                  <a:lnTo>
                    <a:pt x="1919" y="1728"/>
                  </a:lnTo>
                  <a:lnTo>
                    <a:pt x="1946" y="1701"/>
                  </a:lnTo>
                  <a:lnTo>
                    <a:pt x="1987" y="1660"/>
                  </a:lnTo>
                  <a:lnTo>
                    <a:pt x="2014" y="1619"/>
                  </a:lnTo>
                  <a:lnTo>
                    <a:pt x="2028" y="1578"/>
                  </a:lnTo>
                  <a:lnTo>
                    <a:pt x="2028" y="1538"/>
                  </a:lnTo>
                  <a:lnTo>
                    <a:pt x="2028" y="1497"/>
                  </a:lnTo>
                  <a:lnTo>
                    <a:pt x="2028" y="1442"/>
                  </a:lnTo>
                  <a:lnTo>
                    <a:pt x="2000" y="1402"/>
                  </a:lnTo>
                  <a:lnTo>
                    <a:pt x="1905" y="1238"/>
                  </a:lnTo>
                  <a:lnTo>
                    <a:pt x="1796" y="1061"/>
                  </a:lnTo>
                  <a:lnTo>
                    <a:pt x="1647" y="871"/>
                  </a:lnTo>
                  <a:lnTo>
                    <a:pt x="1470" y="653"/>
                  </a:lnTo>
                  <a:lnTo>
                    <a:pt x="1266" y="449"/>
                  </a:lnTo>
                  <a:lnTo>
                    <a:pt x="1157" y="354"/>
                  </a:lnTo>
                  <a:lnTo>
                    <a:pt x="1035" y="259"/>
                  </a:lnTo>
                  <a:lnTo>
                    <a:pt x="926" y="177"/>
                  </a:lnTo>
                  <a:lnTo>
                    <a:pt x="790" y="9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94;p35">
              <a:extLst>
                <a:ext uri="{FF2B5EF4-FFF2-40B4-BE49-F238E27FC236}">
                  <a16:creationId xmlns:a16="http://schemas.microsoft.com/office/drawing/2014/main" id="{F440FBF0-9253-AE02-202F-C2674FDE75C6}"/>
                </a:ext>
              </a:extLst>
            </p:cNvPr>
            <p:cNvSpPr/>
            <p:nvPr/>
          </p:nvSpPr>
          <p:spPr>
            <a:xfrm>
              <a:off x="8136272" y="2809752"/>
              <a:ext cx="508982" cy="1668956"/>
            </a:xfrm>
            <a:custGeom>
              <a:avLst/>
              <a:gdLst/>
              <a:ahLst/>
              <a:cxnLst/>
              <a:rect l="l" t="t" r="r" b="b"/>
              <a:pathLst>
                <a:path w="16677" h="54684" extrusionOk="0">
                  <a:moveTo>
                    <a:pt x="11725" y="1"/>
                  </a:moveTo>
                  <a:lnTo>
                    <a:pt x="10080" y="327"/>
                  </a:lnTo>
                  <a:lnTo>
                    <a:pt x="10052" y="327"/>
                  </a:lnTo>
                  <a:lnTo>
                    <a:pt x="9563" y="450"/>
                  </a:lnTo>
                  <a:lnTo>
                    <a:pt x="9481" y="477"/>
                  </a:lnTo>
                  <a:lnTo>
                    <a:pt x="0" y="1552"/>
                  </a:lnTo>
                  <a:lnTo>
                    <a:pt x="2013" y="29763"/>
                  </a:lnTo>
                  <a:lnTo>
                    <a:pt x="12569" y="54683"/>
                  </a:lnTo>
                  <a:lnTo>
                    <a:pt x="16677" y="54493"/>
                  </a:lnTo>
                  <a:lnTo>
                    <a:pt x="16323" y="52357"/>
                  </a:lnTo>
                  <a:lnTo>
                    <a:pt x="15929" y="50072"/>
                  </a:lnTo>
                  <a:lnTo>
                    <a:pt x="15425" y="47311"/>
                  </a:lnTo>
                  <a:lnTo>
                    <a:pt x="14868" y="44304"/>
                  </a:lnTo>
                  <a:lnTo>
                    <a:pt x="14568" y="42795"/>
                  </a:lnTo>
                  <a:lnTo>
                    <a:pt x="14283" y="41312"/>
                  </a:lnTo>
                  <a:lnTo>
                    <a:pt x="13984" y="39897"/>
                  </a:lnTo>
                  <a:lnTo>
                    <a:pt x="13684" y="38591"/>
                  </a:lnTo>
                  <a:lnTo>
                    <a:pt x="13399" y="37394"/>
                  </a:lnTo>
                  <a:lnTo>
                    <a:pt x="13127" y="36374"/>
                  </a:lnTo>
                  <a:lnTo>
                    <a:pt x="12855" y="35436"/>
                  </a:lnTo>
                  <a:lnTo>
                    <a:pt x="12582" y="34538"/>
                  </a:lnTo>
                  <a:lnTo>
                    <a:pt x="12310" y="33654"/>
                  </a:lnTo>
                  <a:lnTo>
                    <a:pt x="12038" y="32810"/>
                  </a:lnTo>
                  <a:lnTo>
                    <a:pt x="11494" y="31246"/>
                  </a:lnTo>
                  <a:lnTo>
                    <a:pt x="11005" y="29872"/>
                  </a:lnTo>
                  <a:lnTo>
                    <a:pt x="10583" y="28743"/>
                  </a:lnTo>
                  <a:lnTo>
                    <a:pt x="10243" y="27873"/>
                  </a:lnTo>
                  <a:lnTo>
                    <a:pt x="9944" y="27138"/>
                  </a:lnTo>
                  <a:lnTo>
                    <a:pt x="10134" y="23710"/>
                  </a:lnTo>
                  <a:lnTo>
                    <a:pt x="10324" y="20078"/>
                  </a:lnTo>
                  <a:lnTo>
                    <a:pt x="10569" y="15739"/>
                  </a:lnTo>
                  <a:lnTo>
                    <a:pt x="10855" y="11114"/>
                  </a:lnTo>
                  <a:lnTo>
                    <a:pt x="11005" y="8843"/>
                  </a:lnTo>
                  <a:lnTo>
                    <a:pt x="11154" y="6666"/>
                  </a:lnTo>
                  <a:lnTo>
                    <a:pt x="11304" y="4639"/>
                  </a:lnTo>
                  <a:lnTo>
                    <a:pt x="11440" y="2817"/>
                  </a:lnTo>
                  <a:lnTo>
                    <a:pt x="11589" y="1252"/>
                  </a:lnTo>
                  <a:lnTo>
                    <a:pt x="117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95;p35">
              <a:extLst>
                <a:ext uri="{FF2B5EF4-FFF2-40B4-BE49-F238E27FC236}">
                  <a16:creationId xmlns:a16="http://schemas.microsoft.com/office/drawing/2014/main" id="{94671EB1-A953-22CE-9995-FDE604F36E99}"/>
                </a:ext>
              </a:extLst>
            </p:cNvPr>
            <p:cNvSpPr/>
            <p:nvPr/>
          </p:nvSpPr>
          <p:spPr>
            <a:xfrm>
              <a:off x="8519853" y="4447974"/>
              <a:ext cx="144085" cy="150311"/>
            </a:xfrm>
            <a:custGeom>
              <a:avLst/>
              <a:gdLst/>
              <a:ahLst/>
              <a:cxnLst/>
              <a:rect l="l" t="t" r="r" b="b"/>
              <a:pathLst>
                <a:path w="4721" h="4925" extrusionOk="0">
                  <a:moveTo>
                    <a:pt x="1" y="1"/>
                  </a:moveTo>
                  <a:lnTo>
                    <a:pt x="1184" y="4829"/>
                  </a:lnTo>
                  <a:lnTo>
                    <a:pt x="1579" y="4884"/>
                  </a:lnTo>
                  <a:lnTo>
                    <a:pt x="1946" y="4911"/>
                  </a:lnTo>
                  <a:lnTo>
                    <a:pt x="2300" y="4925"/>
                  </a:lnTo>
                  <a:lnTo>
                    <a:pt x="2640" y="4925"/>
                  </a:lnTo>
                  <a:lnTo>
                    <a:pt x="2953" y="4897"/>
                  </a:lnTo>
                  <a:lnTo>
                    <a:pt x="3238" y="4857"/>
                  </a:lnTo>
                  <a:lnTo>
                    <a:pt x="3510" y="4816"/>
                  </a:lnTo>
                  <a:lnTo>
                    <a:pt x="3755" y="4761"/>
                  </a:lnTo>
                  <a:lnTo>
                    <a:pt x="3973" y="4693"/>
                  </a:lnTo>
                  <a:lnTo>
                    <a:pt x="4163" y="4639"/>
                  </a:lnTo>
                  <a:lnTo>
                    <a:pt x="4463" y="4517"/>
                  </a:lnTo>
                  <a:lnTo>
                    <a:pt x="4653" y="4435"/>
                  </a:lnTo>
                  <a:lnTo>
                    <a:pt x="4721" y="4394"/>
                  </a:lnTo>
                  <a:lnTo>
                    <a:pt x="3524" y="2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96;p35">
              <a:extLst>
                <a:ext uri="{FF2B5EF4-FFF2-40B4-BE49-F238E27FC236}">
                  <a16:creationId xmlns:a16="http://schemas.microsoft.com/office/drawing/2014/main" id="{941C2992-CC4A-4C0B-A456-4D89FB8F2F17}"/>
                </a:ext>
              </a:extLst>
            </p:cNvPr>
            <p:cNvSpPr/>
            <p:nvPr/>
          </p:nvSpPr>
          <p:spPr>
            <a:xfrm>
              <a:off x="8482100" y="4431798"/>
              <a:ext cx="201371" cy="82221"/>
            </a:xfrm>
            <a:custGeom>
              <a:avLst/>
              <a:gdLst/>
              <a:ahLst/>
              <a:cxnLst/>
              <a:rect l="l" t="t" r="r" b="b"/>
              <a:pathLst>
                <a:path w="6598" h="2694" extrusionOk="0">
                  <a:moveTo>
                    <a:pt x="6298" y="0"/>
                  </a:moveTo>
                  <a:lnTo>
                    <a:pt x="109" y="367"/>
                  </a:lnTo>
                  <a:lnTo>
                    <a:pt x="41" y="735"/>
                  </a:lnTo>
                  <a:lnTo>
                    <a:pt x="14" y="1061"/>
                  </a:lnTo>
                  <a:lnTo>
                    <a:pt x="0" y="1224"/>
                  </a:lnTo>
                  <a:lnTo>
                    <a:pt x="14" y="1374"/>
                  </a:lnTo>
                  <a:lnTo>
                    <a:pt x="27" y="1524"/>
                  </a:lnTo>
                  <a:lnTo>
                    <a:pt x="54" y="1673"/>
                  </a:lnTo>
                  <a:lnTo>
                    <a:pt x="82" y="1823"/>
                  </a:lnTo>
                  <a:lnTo>
                    <a:pt x="136" y="1959"/>
                  </a:lnTo>
                  <a:lnTo>
                    <a:pt x="204" y="2081"/>
                  </a:lnTo>
                  <a:lnTo>
                    <a:pt x="272" y="2217"/>
                  </a:lnTo>
                  <a:lnTo>
                    <a:pt x="354" y="2340"/>
                  </a:lnTo>
                  <a:lnTo>
                    <a:pt x="463" y="2462"/>
                  </a:lnTo>
                  <a:lnTo>
                    <a:pt x="585" y="2571"/>
                  </a:lnTo>
                  <a:lnTo>
                    <a:pt x="707" y="2693"/>
                  </a:lnTo>
                  <a:lnTo>
                    <a:pt x="6502" y="2353"/>
                  </a:lnTo>
                  <a:lnTo>
                    <a:pt x="6556" y="2054"/>
                  </a:lnTo>
                  <a:lnTo>
                    <a:pt x="6584" y="1755"/>
                  </a:lnTo>
                  <a:lnTo>
                    <a:pt x="6597" y="1456"/>
                  </a:lnTo>
                  <a:lnTo>
                    <a:pt x="6584" y="1156"/>
                  </a:lnTo>
                  <a:lnTo>
                    <a:pt x="6543" y="857"/>
                  </a:lnTo>
                  <a:lnTo>
                    <a:pt x="6488" y="571"/>
                  </a:lnTo>
                  <a:lnTo>
                    <a:pt x="6407" y="286"/>
                  </a:lnTo>
                  <a:lnTo>
                    <a:pt x="6298" y="0"/>
                  </a:lnTo>
                  <a:close/>
                </a:path>
              </a:pathLst>
            </a:custGeom>
            <a:solidFill>
              <a:srgbClr val="5D10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97;p35">
              <a:extLst>
                <a:ext uri="{FF2B5EF4-FFF2-40B4-BE49-F238E27FC236}">
                  <a16:creationId xmlns:a16="http://schemas.microsoft.com/office/drawing/2014/main" id="{1EAB3556-75A3-ED18-4D62-E8CB698E984D}"/>
                </a:ext>
              </a:extLst>
            </p:cNvPr>
            <p:cNvSpPr/>
            <p:nvPr/>
          </p:nvSpPr>
          <p:spPr>
            <a:xfrm>
              <a:off x="8262474" y="4528945"/>
              <a:ext cx="424320" cy="203019"/>
            </a:xfrm>
            <a:custGeom>
              <a:avLst/>
              <a:gdLst/>
              <a:ahLst/>
              <a:cxnLst/>
              <a:rect l="l" t="t" r="r" b="b"/>
              <a:pathLst>
                <a:path w="13903" h="6652" extrusionOk="0">
                  <a:moveTo>
                    <a:pt x="8638" y="0"/>
                  </a:moveTo>
                  <a:lnTo>
                    <a:pt x="8529" y="27"/>
                  </a:lnTo>
                  <a:lnTo>
                    <a:pt x="8352" y="109"/>
                  </a:lnTo>
                  <a:lnTo>
                    <a:pt x="8148" y="218"/>
                  </a:lnTo>
                  <a:lnTo>
                    <a:pt x="7890" y="367"/>
                  </a:lnTo>
                  <a:lnTo>
                    <a:pt x="7278" y="762"/>
                  </a:lnTo>
                  <a:lnTo>
                    <a:pt x="6543" y="1238"/>
                  </a:lnTo>
                  <a:lnTo>
                    <a:pt x="6013" y="1578"/>
                  </a:lnTo>
                  <a:lnTo>
                    <a:pt x="5645" y="1823"/>
                  </a:lnTo>
                  <a:lnTo>
                    <a:pt x="5020" y="2231"/>
                  </a:lnTo>
                  <a:lnTo>
                    <a:pt x="4775" y="2380"/>
                  </a:lnTo>
                  <a:lnTo>
                    <a:pt x="4203" y="2748"/>
                  </a:lnTo>
                  <a:lnTo>
                    <a:pt x="3360" y="3265"/>
                  </a:lnTo>
                  <a:lnTo>
                    <a:pt x="2952" y="3496"/>
                  </a:lnTo>
                  <a:lnTo>
                    <a:pt x="2571" y="3700"/>
                  </a:lnTo>
                  <a:lnTo>
                    <a:pt x="2204" y="3877"/>
                  </a:lnTo>
                  <a:lnTo>
                    <a:pt x="1877" y="4013"/>
                  </a:lnTo>
                  <a:lnTo>
                    <a:pt x="1578" y="4122"/>
                  </a:lnTo>
                  <a:lnTo>
                    <a:pt x="1442" y="4162"/>
                  </a:lnTo>
                  <a:lnTo>
                    <a:pt x="1320" y="4190"/>
                  </a:lnTo>
                  <a:lnTo>
                    <a:pt x="1020" y="4258"/>
                  </a:lnTo>
                  <a:lnTo>
                    <a:pt x="776" y="4339"/>
                  </a:lnTo>
                  <a:lnTo>
                    <a:pt x="667" y="4394"/>
                  </a:lnTo>
                  <a:lnTo>
                    <a:pt x="572" y="4448"/>
                  </a:lnTo>
                  <a:lnTo>
                    <a:pt x="476" y="4502"/>
                  </a:lnTo>
                  <a:lnTo>
                    <a:pt x="395" y="4570"/>
                  </a:lnTo>
                  <a:lnTo>
                    <a:pt x="327" y="4638"/>
                  </a:lnTo>
                  <a:lnTo>
                    <a:pt x="259" y="4707"/>
                  </a:lnTo>
                  <a:lnTo>
                    <a:pt x="150" y="4843"/>
                  </a:lnTo>
                  <a:lnTo>
                    <a:pt x="82" y="4992"/>
                  </a:lnTo>
                  <a:lnTo>
                    <a:pt x="27" y="5155"/>
                  </a:lnTo>
                  <a:lnTo>
                    <a:pt x="0" y="5319"/>
                  </a:lnTo>
                  <a:lnTo>
                    <a:pt x="0" y="5482"/>
                  </a:lnTo>
                  <a:lnTo>
                    <a:pt x="14" y="5645"/>
                  </a:lnTo>
                  <a:lnTo>
                    <a:pt x="41" y="5808"/>
                  </a:lnTo>
                  <a:lnTo>
                    <a:pt x="82" y="5958"/>
                  </a:lnTo>
                  <a:lnTo>
                    <a:pt x="123" y="6108"/>
                  </a:lnTo>
                  <a:lnTo>
                    <a:pt x="245" y="6380"/>
                  </a:lnTo>
                  <a:lnTo>
                    <a:pt x="259" y="6407"/>
                  </a:lnTo>
                  <a:lnTo>
                    <a:pt x="299" y="6434"/>
                  </a:lnTo>
                  <a:lnTo>
                    <a:pt x="436" y="6488"/>
                  </a:lnTo>
                  <a:lnTo>
                    <a:pt x="640" y="6529"/>
                  </a:lnTo>
                  <a:lnTo>
                    <a:pt x="898" y="6556"/>
                  </a:lnTo>
                  <a:lnTo>
                    <a:pt x="1224" y="6584"/>
                  </a:lnTo>
                  <a:lnTo>
                    <a:pt x="1592" y="6611"/>
                  </a:lnTo>
                  <a:lnTo>
                    <a:pt x="2476" y="6638"/>
                  </a:lnTo>
                  <a:lnTo>
                    <a:pt x="3496" y="6652"/>
                  </a:lnTo>
                  <a:lnTo>
                    <a:pt x="4639" y="6638"/>
                  </a:lnTo>
                  <a:lnTo>
                    <a:pt x="5849" y="6624"/>
                  </a:lnTo>
                  <a:lnTo>
                    <a:pt x="7087" y="6597"/>
                  </a:lnTo>
                  <a:lnTo>
                    <a:pt x="9536" y="6516"/>
                  </a:lnTo>
                  <a:lnTo>
                    <a:pt x="11644" y="6434"/>
                  </a:lnTo>
                  <a:lnTo>
                    <a:pt x="13712" y="6325"/>
                  </a:lnTo>
                  <a:lnTo>
                    <a:pt x="13766" y="5699"/>
                  </a:lnTo>
                  <a:lnTo>
                    <a:pt x="13820" y="5033"/>
                  </a:lnTo>
                  <a:lnTo>
                    <a:pt x="13875" y="4230"/>
                  </a:lnTo>
                  <a:lnTo>
                    <a:pt x="13902" y="3360"/>
                  </a:lnTo>
                  <a:lnTo>
                    <a:pt x="13902" y="2938"/>
                  </a:lnTo>
                  <a:lnTo>
                    <a:pt x="13888" y="2517"/>
                  </a:lnTo>
                  <a:lnTo>
                    <a:pt x="13875" y="2136"/>
                  </a:lnTo>
                  <a:lnTo>
                    <a:pt x="13834" y="1782"/>
                  </a:lnTo>
                  <a:lnTo>
                    <a:pt x="13793" y="1469"/>
                  </a:lnTo>
                  <a:lnTo>
                    <a:pt x="13752" y="1333"/>
                  </a:lnTo>
                  <a:lnTo>
                    <a:pt x="13725" y="1211"/>
                  </a:lnTo>
                  <a:lnTo>
                    <a:pt x="13671" y="1102"/>
                  </a:lnTo>
                  <a:lnTo>
                    <a:pt x="13630" y="1020"/>
                  </a:lnTo>
                  <a:lnTo>
                    <a:pt x="13562" y="939"/>
                  </a:lnTo>
                  <a:lnTo>
                    <a:pt x="13494" y="871"/>
                  </a:lnTo>
                  <a:lnTo>
                    <a:pt x="13426" y="816"/>
                  </a:lnTo>
                  <a:lnTo>
                    <a:pt x="13344" y="775"/>
                  </a:lnTo>
                  <a:lnTo>
                    <a:pt x="13249" y="748"/>
                  </a:lnTo>
                  <a:lnTo>
                    <a:pt x="13154" y="721"/>
                  </a:lnTo>
                  <a:lnTo>
                    <a:pt x="13059" y="707"/>
                  </a:lnTo>
                  <a:lnTo>
                    <a:pt x="12950" y="707"/>
                  </a:lnTo>
                  <a:lnTo>
                    <a:pt x="12732" y="721"/>
                  </a:lnTo>
                  <a:lnTo>
                    <a:pt x="12487" y="748"/>
                  </a:lnTo>
                  <a:lnTo>
                    <a:pt x="12229" y="803"/>
                  </a:lnTo>
                  <a:lnTo>
                    <a:pt x="11698" y="925"/>
                  </a:lnTo>
                  <a:lnTo>
                    <a:pt x="11413" y="993"/>
                  </a:lnTo>
                  <a:lnTo>
                    <a:pt x="11141" y="1047"/>
                  </a:lnTo>
                  <a:lnTo>
                    <a:pt x="10855" y="1088"/>
                  </a:lnTo>
                  <a:lnTo>
                    <a:pt x="10583" y="1102"/>
                  </a:lnTo>
                  <a:lnTo>
                    <a:pt x="10325" y="1102"/>
                  </a:lnTo>
                  <a:lnTo>
                    <a:pt x="10189" y="1088"/>
                  </a:lnTo>
                  <a:lnTo>
                    <a:pt x="10066" y="1061"/>
                  </a:lnTo>
                  <a:lnTo>
                    <a:pt x="9930" y="884"/>
                  </a:lnTo>
                  <a:lnTo>
                    <a:pt x="9781" y="721"/>
                  </a:lnTo>
                  <a:lnTo>
                    <a:pt x="9590" y="517"/>
                  </a:lnTo>
                  <a:lnTo>
                    <a:pt x="9372" y="326"/>
                  </a:lnTo>
                  <a:lnTo>
                    <a:pt x="9250" y="231"/>
                  </a:lnTo>
                  <a:lnTo>
                    <a:pt x="9128" y="150"/>
                  </a:lnTo>
                  <a:lnTo>
                    <a:pt x="9005" y="82"/>
                  </a:lnTo>
                  <a:lnTo>
                    <a:pt x="8883" y="41"/>
                  </a:lnTo>
                  <a:lnTo>
                    <a:pt x="8760" y="14"/>
                  </a:lnTo>
                  <a:lnTo>
                    <a:pt x="8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98;p35">
              <a:extLst>
                <a:ext uri="{FF2B5EF4-FFF2-40B4-BE49-F238E27FC236}">
                  <a16:creationId xmlns:a16="http://schemas.microsoft.com/office/drawing/2014/main" id="{44C54252-F397-4086-DDD1-AA9AED15A5CA}"/>
                </a:ext>
              </a:extLst>
            </p:cNvPr>
            <p:cNvSpPr/>
            <p:nvPr/>
          </p:nvSpPr>
          <p:spPr>
            <a:xfrm>
              <a:off x="8415657" y="4584554"/>
              <a:ext cx="66442" cy="54417"/>
            </a:xfrm>
            <a:custGeom>
              <a:avLst/>
              <a:gdLst/>
              <a:ahLst/>
              <a:cxnLst/>
              <a:rect l="l" t="t" r="r" b="b"/>
              <a:pathLst>
                <a:path w="2177" h="1783" extrusionOk="0">
                  <a:moveTo>
                    <a:pt x="626" y="1"/>
                  </a:moveTo>
                  <a:lnTo>
                    <a:pt x="504" y="14"/>
                  </a:lnTo>
                  <a:lnTo>
                    <a:pt x="381" y="28"/>
                  </a:lnTo>
                  <a:lnTo>
                    <a:pt x="273" y="69"/>
                  </a:lnTo>
                  <a:lnTo>
                    <a:pt x="177" y="110"/>
                  </a:lnTo>
                  <a:lnTo>
                    <a:pt x="96" y="150"/>
                  </a:lnTo>
                  <a:lnTo>
                    <a:pt x="41" y="218"/>
                  </a:lnTo>
                  <a:lnTo>
                    <a:pt x="14" y="300"/>
                  </a:lnTo>
                  <a:lnTo>
                    <a:pt x="1" y="409"/>
                  </a:lnTo>
                  <a:lnTo>
                    <a:pt x="150" y="395"/>
                  </a:lnTo>
                  <a:lnTo>
                    <a:pt x="327" y="422"/>
                  </a:lnTo>
                  <a:lnTo>
                    <a:pt x="517" y="463"/>
                  </a:lnTo>
                  <a:lnTo>
                    <a:pt x="613" y="504"/>
                  </a:lnTo>
                  <a:lnTo>
                    <a:pt x="722" y="545"/>
                  </a:lnTo>
                  <a:lnTo>
                    <a:pt x="830" y="613"/>
                  </a:lnTo>
                  <a:lnTo>
                    <a:pt x="926" y="681"/>
                  </a:lnTo>
                  <a:lnTo>
                    <a:pt x="1116" y="844"/>
                  </a:lnTo>
                  <a:lnTo>
                    <a:pt x="1293" y="1035"/>
                  </a:lnTo>
                  <a:lnTo>
                    <a:pt x="1442" y="1211"/>
                  </a:lnTo>
                  <a:lnTo>
                    <a:pt x="1565" y="1388"/>
                  </a:lnTo>
                  <a:lnTo>
                    <a:pt x="1660" y="1524"/>
                  </a:lnTo>
                  <a:lnTo>
                    <a:pt x="1742" y="1660"/>
                  </a:lnTo>
                  <a:lnTo>
                    <a:pt x="1769" y="1701"/>
                  </a:lnTo>
                  <a:lnTo>
                    <a:pt x="1796" y="1728"/>
                  </a:lnTo>
                  <a:lnTo>
                    <a:pt x="1837" y="1755"/>
                  </a:lnTo>
                  <a:lnTo>
                    <a:pt x="1878" y="1769"/>
                  </a:lnTo>
                  <a:lnTo>
                    <a:pt x="1919" y="1783"/>
                  </a:lnTo>
                  <a:lnTo>
                    <a:pt x="1973" y="1783"/>
                  </a:lnTo>
                  <a:lnTo>
                    <a:pt x="2014" y="1769"/>
                  </a:lnTo>
                  <a:lnTo>
                    <a:pt x="2055" y="1755"/>
                  </a:lnTo>
                  <a:lnTo>
                    <a:pt x="2095" y="1728"/>
                  </a:lnTo>
                  <a:lnTo>
                    <a:pt x="2136" y="1687"/>
                  </a:lnTo>
                  <a:lnTo>
                    <a:pt x="2150" y="1660"/>
                  </a:lnTo>
                  <a:lnTo>
                    <a:pt x="2177" y="1606"/>
                  </a:lnTo>
                  <a:lnTo>
                    <a:pt x="2177" y="1565"/>
                  </a:lnTo>
                  <a:lnTo>
                    <a:pt x="2177" y="1524"/>
                  </a:lnTo>
                  <a:lnTo>
                    <a:pt x="2177" y="1483"/>
                  </a:lnTo>
                  <a:lnTo>
                    <a:pt x="2150" y="1429"/>
                  </a:lnTo>
                  <a:lnTo>
                    <a:pt x="2055" y="1266"/>
                  </a:lnTo>
                  <a:lnTo>
                    <a:pt x="1946" y="1103"/>
                  </a:lnTo>
                  <a:lnTo>
                    <a:pt x="1796" y="899"/>
                  </a:lnTo>
                  <a:lnTo>
                    <a:pt x="1619" y="695"/>
                  </a:lnTo>
                  <a:lnTo>
                    <a:pt x="1415" y="477"/>
                  </a:lnTo>
                  <a:lnTo>
                    <a:pt x="1306" y="382"/>
                  </a:lnTo>
                  <a:lnTo>
                    <a:pt x="1184" y="286"/>
                  </a:lnTo>
                  <a:lnTo>
                    <a:pt x="1062" y="205"/>
                  </a:lnTo>
                  <a:lnTo>
                    <a:pt x="939" y="137"/>
                  </a:lnTo>
                  <a:lnTo>
                    <a:pt x="776" y="55"/>
                  </a:lnTo>
                  <a:lnTo>
                    <a:pt x="6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99;p35">
              <a:extLst>
                <a:ext uri="{FF2B5EF4-FFF2-40B4-BE49-F238E27FC236}">
                  <a16:creationId xmlns:a16="http://schemas.microsoft.com/office/drawing/2014/main" id="{5942B641-2DDD-9CF6-476F-8F8D14197E60}"/>
                </a:ext>
              </a:extLst>
            </p:cNvPr>
            <p:cNvSpPr/>
            <p:nvPr/>
          </p:nvSpPr>
          <p:spPr>
            <a:xfrm>
              <a:off x="8445963" y="4566699"/>
              <a:ext cx="58141" cy="52342"/>
            </a:xfrm>
            <a:custGeom>
              <a:avLst/>
              <a:gdLst/>
              <a:ahLst/>
              <a:cxnLst/>
              <a:rect l="l" t="t" r="r" b="b"/>
              <a:pathLst>
                <a:path w="1905" h="1715" extrusionOk="0">
                  <a:moveTo>
                    <a:pt x="531" y="1"/>
                  </a:moveTo>
                  <a:lnTo>
                    <a:pt x="354" y="14"/>
                  </a:lnTo>
                  <a:lnTo>
                    <a:pt x="273" y="28"/>
                  </a:lnTo>
                  <a:lnTo>
                    <a:pt x="205" y="55"/>
                  </a:lnTo>
                  <a:lnTo>
                    <a:pt x="137" y="82"/>
                  </a:lnTo>
                  <a:lnTo>
                    <a:pt x="82" y="150"/>
                  </a:lnTo>
                  <a:lnTo>
                    <a:pt x="41" y="232"/>
                  </a:lnTo>
                  <a:lnTo>
                    <a:pt x="1" y="341"/>
                  </a:lnTo>
                  <a:lnTo>
                    <a:pt x="109" y="355"/>
                  </a:lnTo>
                  <a:lnTo>
                    <a:pt x="218" y="382"/>
                  </a:lnTo>
                  <a:lnTo>
                    <a:pt x="327" y="423"/>
                  </a:lnTo>
                  <a:lnTo>
                    <a:pt x="436" y="477"/>
                  </a:lnTo>
                  <a:lnTo>
                    <a:pt x="545" y="545"/>
                  </a:lnTo>
                  <a:lnTo>
                    <a:pt x="654" y="613"/>
                  </a:lnTo>
                  <a:lnTo>
                    <a:pt x="844" y="776"/>
                  </a:lnTo>
                  <a:lnTo>
                    <a:pt x="1007" y="953"/>
                  </a:lnTo>
                  <a:lnTo>
                    <a:pt x="1157" y="1143"/>
                  </a:lnTo>
                  <a:lnTo>
                    <a:pt x="1279" y="1307"/>
                  </a:lnTo>
                  <a:lnTo>
                    <a:pt x="1374" y="1456"/>
                  </a:lnTo>
                  <a:lnTo>
                    <a:pt x="1456" y="1592"/>
                  </a:lnTo>
                  <a:lnTo>
                    <a:pt x="1483" y="1633"/>
                  </a:lnTo>
                  <a:lnTo>
                    <a:pt x="1524" y="1660"/>
                  </a:lnTo>
                  <a:lnTo>
                    <a:pt x="1551" y="1688"/>
                  </a:lnTo>
                  <a:lnTo>
                    <a:pt x="1592" y="1701"/>
                  </a:lnTo>
                  <a:lnTo>
                    <a:pt x="1647" y="1715"/>
                  </a:lnTo>
                  <a:lnTo>
                    <a:pt x="1687" y="1715"/>
                  </a:lnTo>
                  <a:lnTo>
                    <a:pt x="1742" y="1701"/>
                  </a:lnTo>
                  <a:lnTo>
                    <a:pt x="1783" y="1688"/>
                  </a:lnTo>
                  <a:lnTo>
                    <a:pt x="1823" y="1660"/>
                  </a:lnTo>
                  <a:lnTo>
                    <a:pt x="1851" y="1620"/>
                  </a:lnTo>
                  <a:lnTo>
                    <a:pt x="1878" y="1579"/>
                  </a:lnTo>
                  <a:lnTo>
                    <a:pt x="1891" y="1538"/>
                  </a:lnTo>
                  <a:lnTo>
                    <a:pt x="1905" y="1497"/>
                  </a:lnTo>
                  <a:lnTo>
                    <a:pt x="1905" y="1456"/>
                  </a:lnTo>
                  <a:lnTo>
                    <a:pt x="1891" y="1402"/>
                  </a:lnTo>
                  <a:lnTo>
                    <a:pt x="1878" y="1361"/>
                  </a:lnTo>
                  <a:lnTo>
                    <a:pt x="1769" y="1198"/>
                  </a:lnTo>
                  <a:lnTo>
                    <a:pt x="1660" y="1021"/>
                  </a:lnTo>
                  <a:lnTo>
                    <a:pt x="1524" y="831"/>
                  </a:lnTo>
                  <a:lnTo>
                    <a:pt x="1347" y="613"/>
                  </a:lnTo>
                  <a:lnTo>
                    <a:pt x="1143" y="409"/>
                  </a:lnTo>
                  <a:lnTo>
                    <a:pt x="1021" y="314"/>
                  </a:lnTo>
                  <a:lnTo>
                    <a:pt x="912" y="219"/>
                  </a:lnTo>
                  <a:lnTo>
                    <a:pt x="790" y="137"/>
                  </a:lnTo>
                  <a:lnTo>
                    <a:pt x="667" y="55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00;p35">
              <a:extLst>
                <a:ext uri="{FF2B5EF4-FFF2-40B4-BE49-F238E27FC236}">
                  <a16:creationId xmlns:a16="http://schemas.microsoft.com/office/drawing/2014/main" id="{16DE48C9-F6B4-7862-9FD4-A30127A474C7}"/>
                </a:ext>
              </a:extLst>
            </p:cNvPr>
            <p:cNvSpPr/>
            <p:nvPr/>
          </p:nvSpPr>
          <p:spPr>
            <a:xfrm>
              <a:off x="8390752" y="4601584"/>
              <a:ext cx="61895" cy="53593"/>
            </a:xfrm>
            <a:custGeom>
              <a:avLst/>
              <a:gdLst/>
              <a:ahLst/>
              <a:cxnLst/>
              <a:rect l="l" t="t" r="r" b="b"/>
              <a:pathLst>
                <a:path w="2028" h="1756" extrusionOk="0">
                  <a:moveTo>
                    <a:pt x="327" y="0"/>
                  </a:moveTo>
                  <a:lnTo>
                    <a:pt x="218" y="28"/>
                  </a:lnTo>
                  <a:lnTo>
                    <a:pt x="136" y="55"/>
                  </a:lnTo>
                  <a:lnTo>
                    <a:pt x="68" y="109"/>
                  </a:lnTo>
                  <a:lnTo>
                    <a:pt x="28" y="177"/>
                  </a:lnTo>
                  <a:lnTo>
                    <a:pt x="0" y="259"/>
                  </a:lnTo>
                  <a:lnTo>
                    <a:pt x="0" y="368"/>
                  </a:lnTo>
                  <a:lnTo>
                    <a:pt x="136" y="381"/>
                  </a:lnTo>
                  <a:lnTo>
                    <a:pt x="272" y="409"/>
                  </a:lnTo>
                  <a:lnTo>
                    <a:pt x="422" y="449"/>
                  </a:lnTo>
                  <a:lnTo>
                    <a:pt x="572" y="517"/>
                  </a:lnTo>
                  <a:lnTo>
                    <a:pt x="681" y="585"/>
                  </a:lnTo>
                  <a:lnTo>
                    <a:pt x="776" y="653"/>
                  </a:lnTo>
                  <a:lnTo>
                    <a:pt x="966" y="817"/>
                  </a:lnTo>
                  <a:lnTo>
                    <a:pt x="1143" y="993"/>
                  </a:lnTo>
                  <a:lnTo>
                    <a:pt x="1293" y="1184"/>
                  </a:lnTo>
                  <a:lnTo>
                    <a:pt x="1415" y="1347"/>
                  </a:lnTo>
                  <a:lnTo>
                    <a:pt x="1510" y="1497"/>
                  </a:lnTo>
                  <a:lnTo>
                    <a:pt x="1592" y="1633"/>
                  </a:lnTo>
                  <a:lnTo>
                    <a:pt x="1619" y="1674"/>
                  </a:lnTo>
                  <a:lnTo>
                    <a:pt x="1646" y="1701"/>
                  </a:lnTo>
                  <a:lnTo>
                    <a:pt x="1687" y="1728"/>
                  </a:lnTo>
                  <a:lnTo>
                    <a:pt x="1728" y="1742"/>
                  </a:lnTo>
                  <a:lnTo>
                    <a:pt x="1769" y="1755"/>
                  </a:lnTo>
                  <a:lnTo>
                    <a:pt x="1823" y="1755"/>
                  </a:lnTo>
                  <a:lnTo>
                    <a:pt x="1864" y="1742"/>
                  </a:lnTo>
                  <a:lnTo>
                    <a:pt x="1918" y="1728"/>
                  </a:lnTo>
                  <a:lnTo>
                    <a:pt x="1946" y="1701"/>
                  </a:lnTo>
                  <a:lnTo>
                    <a:pt x="1986" y="1660"/>
                  </a:lnTo>
                  <a:lnTo>
                    <a:pt x="2014" y="1619"/>
                  </a:lnTo>
                  <a:lnTo>
                    <a:pt x="2027" y="1578"/>
                  </a:lnTo>
                  <a:lnTo>
                    <a:pt x="2027" y="1538"/>
                  </a:lnTo>
                  <a:lnTo>
                    <a:pt x="2027" y="1497"/>
                  </a:lnTo>
                  <a:lnTo>
                    <a:pt x="2027" y="1442"/>
                  </a:lnTo>
                  <a:lnTo>
                    <a:pt x="2000" y="1402"/>
                  </a:lnTo>
                  <a:lnTo>
                    <a:pt x="1905" y="1238"/>
                  </a:lnTo>
                  <a:lnTo>
                    <a:pt x="1796" y="1061"/>
                  </a:lnTo>
                  <a:lnTo>
                    <a:pt x="1646" y="871"/>
                  </a:lnTo>
                  <a:lnTo>
                    <a:pt x="1470" y="653"/>
                  </a:lnTo>
                  <a:lnTo>
                    <a:pt x="1265" y="449"/>
                  </a:lnTo>
                  <a:lnTo>
                    <a:pt x="1157" y="354"/>
                  </a:lnTo>
                  <a:lnTo>
                    <a:pt x="1034" y="259"/>
                  </a:lnTo>
                  <a:lnTo>
                    <a:pt x="925" y="177"/>
                  </a:lnTo>
                  <a:lnTo>
                    <a:pt x="789" y="9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01;p35">
              <a:extLst>
                <a:ext uri="{FF2B5EF4-FFF2-40B4-BE49-F238E27FC236}">
                  <a16:creationId xmlns:a16="http://schemas.microsoft.com/office/drawing/2014/main" id="{AB65BFB6-1F1A-5100-2646-DE8A408BE133}"/>
                </a:ext>
              </a:extLst>
            </p:cNvPr>
            <p:cNvSpPr/>
            <p:nvPr/>
          </p:nvSpPr>
          <p:spPr>
            <a:xfrm>
              <a:off x="7909169" y="1477529"/>
              <a:ext cx="135783" cy="161512"/>
            </a:xfrm>
            <a:custGeom>
              <a:avLst/>
              <a:gdLst/>
              <a:ahLst/>
              <a:cxnLst/>
              <a:rect l="l" t="t" r="r" b="b"/>
              <a:pathLst>
                <a:path w="4449" h="5292" extrusionOk="0">
                  <a:moveTo>
                    <a:pt x="218" y="0"/>
                  </a:moveTo>
                  <a:lnTo>
                    <a:pt x="109" y="14"/>
                  </a:lnTo>
                  <a:lnTo>
                    <a:pt x="0" y="28"/>
                  </a:lnTo>
                  <a:lnTo>
                    <a:pt x="68" y="164"/>
                  </a:lnTo>
                  <a:lnTo>
                    <a:pt x="218" y="517"/>
                  </a:lnTo>
                  <a:lnTo>
                    <a:pt x="313" y="762"/>
                  </a:lnTo>
                  <a:lnTo>
                    <a:pt x="422" y="1061"/>
                  </a:lnTo>
                  <a:lnTo>
                    <a:pt x="531" y="1388"/>
                  </a:lnTo>
                  <a:lnTo>
                    <a:pt x="640" y="1755"/>
                  </a:lnTo>
                  <a:lnTo>
                    <a:pt x="721" y="2150"/>
                  </a:lnTo>
                  <a:lnTo>
                    <a:pt x="803" y="2558"/>
                  </a:lnTo>
                  <a:lnTo>
                    <a:pt x="857" y="2979"/>
                  </a:lnTo>
                  <a:lnTo>
                    <a:pt x="885" y="3415"/>
                  </a:lnTo>
                  <a:lnTo>
                    <a:pt x="885" y="3646"/>
                  </a:lnTo>
                  <a:lnTo>
                    <a:pt x="885" y="3864"/>
                  </a:lnTo>
                  <a:lnTo>
                    <a:pt x="857" y="4081"/>
                  </a:lnTo>
                  <a:lnTo>
                    <a:pt x="844" y="4312"/>
                  </a:lnTo>
                  <a:lnTo>
                    <a:pt x="803" y="4530"/>
                  </a:lnTo>
                  <a:lnTo>
                    <a:pt x="749" y="4748"/>
                  </a:lnTo>
                  <a:lnTo>
                    <a:pt x="694" y="4965"/>
                  </a:lnTo>
                  <a:lnTo>
                    <a:pt x="613" y="5183"/>
                  </a:lnTo>
                  <a:lnTo>
                    <a:pt x="1089" y="5224"/>
                  </a:lnTo>
                  <a:lnTo>
                    <a:pt x="1578" y="5265"/>
                  </a:lnTo>
                  <a:lnTo>
                    <a:pt x="2054" y="5278"/>
                  </a:lnTo>
                  <a:lnTo>
                    <a:pt x="2530" y="5292"/>
                  </a:lnTo>
                  <a:lnTo>
                    <a:pt x="3020" y="5292"/>
                  </a:lnTo>
                  <a:lnTo>
                    <a:pt x="3496" y="5265"/>
                  </a:lnTo>
                  <a:lnTo>
                    <a:pt x="3972" y="5237"/>
                  </a:lnTo>
                  <a:lnTo>
                    <a:pt x="4448" y="5183"/>
                  </a:lnTo>
                  <a:lnTo>
                    <a:pt x="4394" y="4761"/>
                  </a:lnTo>
                  <a:lnTo>
                    <a:pt x="4326" y="4449"/>
                  </a:lnTo>
                  <a:lnTo>
                    <a:pt x="4258" y="4136"/>
                  </a:lnTo>
                  <a:lnTo>
                    <a:pt x="4163" y="3850"/>
                  </a:lnTo>
                  <a:lnTo>
                    <a:pt x="4068" y="3564"/>
                  </a:lnTo>
                  <a:lnTo>
                    <a:pt x="3972" y="3292"/>
                  </a:lnTo>
                  <a:lnTo>
                    <a:pt x="3850" y="3034"/>
                  </a:lnTo>
                  <a:lnTo>
                    <a:pt x="3728" y="2789"/>
                  </a:lnTo>
                  <a:lnTo>
                    <a:pt x="3592" y="2544"/>
                  </a:lnTo>
                  <a:lnTo>
                    <a:pt x="3455" y="2313"/>
                  </a:lnTo>
                  <a:lnTo>
                    <a:pt x="3319" y="2095"/>
                  </a:lnTo>
                  <a:lnTo>
                    <a:pt x="3170" y="1891"/>
                  </a:lnTo>
                  <a:lnTo>
                    <a:pt x="3020" y="1687"/>
                  </a:lnTo>
                  <a:lnTo>
                    <a:pt x="2857" y="1510"/>
                  </a:lnTo>
                  <a:lnTo>
                    <a:pt x="2694" y="1334"/>
                  </a:lnTo>
                  <a:lnTo>
                    <a:pt x="2530" y="1157"/>
                  </a:lnTo>
                  <a:lnTo>
                    <a:pt x="2367" y="1007"/>
                  </a:lnTo>
                  <a:lnTo>
                    <a:pt x="2190" y="857"/>
                  </a:lnTo>
                  <a:lnTo>
                    <a:pt x="2027" y="735"/>
                  </a:lnTo>
                  <a:lnTo>
                    <a:pt x="1864" y="613"/>
                  </a:lnTo>
                  <a:lnTo>
                    <a:pt x="1687" y="504"/>
                  </a:lnTo>
                  <a:lnTo>
                    <a:pt x="1524" y="395"/>
                  </a:lnTo>
                  <a:lnTo>
                    <a:pt x="1361" y="313"/>
                  </a:lnTo>
                  <a:lnTo>
                    <a:pt x="1197" y="232"/>
                  </a:lnTo>
                  <a:lnTo>
                    <a:pt x="1048" y="164"/>
                  </a:lnTo>
                  <a:lnTo>
                    <a:pt x="898" y="109"/>
                  </a:lnTo>
                  <a:lnTo>
                    <a:pt x="749" y="68"/>
                  </a:lnTo>
                  <a:lnTo>
                    <a:pt x="599" y="28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02;p35">
              <a:extLst>
                <a:ext uri="{FF2B5EF4-FFF2-40B4-BE49-F238E27FC236}">
                  <a16:creationId xmlns:a16="http://schemas.microsoft.com/office/drawing/2014/main" id="{E4F9DFAF-20BE-3012-5ECD-6CD06B8EDC37}"/>
                </a:ext>
              </a:extLst>
            </p:cNvPr>
            <p:cNvSpPr/>
            <p:nvPr/>
          </p:nvSpPr>
          <p:spPr>
            <a:xfrm>
              <a:off x="7883440" y="1599581"/>
              <a:ext cx="635213" cy="1326033"/>
            </a:xfrm>
            <a:custGeom>
              <a:avLst/>
              <a:gdLst/>
              <a:ahLst/>
              <a:cxnLst/>
              <a:rect l="l" t="t" r="r" b="b"/>
              <a:pathLst>
                <a:path w="20813" h="43448" extrusionOk="0">
                  <a:moveTo>
                    <a:pt x="8502" y="1"/>
                  </a:moveTo>
                  <a:lnTo>
                    <a:pt x="8189" y="14"/>
                  </a:lnTo>
                  <a:lnTo>
                    <a:pt x="7862" y="28"/>
                  </a:lnTo>
                  <a:lnTo>
                    <a:pt x="7536" y="55"/>
                  </a:lnTo>
                  <a:lnTo>
                    <a:pt x="7223" y="109"/>
                  </a:lnTo>
                  <a:lnTo>
                    <a:pt x="6992" y="150"/>
                  </a:lnTo>
                  <a:lnTo>
                    <a:pt x="6774" y="218"/>
                  </a:lnTo>
                  <a:lnTo>
                    <a:pt x="6557" y="286"/>
                  </a:lnTo>
                  <a:lnTo>
                    <a:pt x="6325" y="381"/>
                  </a:lnTo>
                  <a:lnTo>
                    <a:pt x="6108" y="490"/>
                  </a:lnTo>
                  <a:lnTo>
                    <a:pt x="5876" y="613"/>
                  </a:lnTo>
                  <a:lnTo>
                    <a:pt x="5659" y="749"/>
                  </a:lnTo>
                  <a:lnTo>
                    <a:pt x="5427" y="898"/>
                  </a:lnTo>
                  <a:lnTo>
                    <a:pt x="5210" y="1062"/>
                  </a:lnTo>
                  <a:lnTo>
                    <a:pt x="4992" y="1225"/>
                  </a:lnTo>
                  <a:lnTo>
                    <a:pt x="4557" y="1579"/>
                  </a:lnTo>
                  <a:lnTo>
                    <a:pt x="4149" y="1959"/>
                  </a:lnTo>
                  <a:lnTo>
                    <a:pt x="3754" y="2367"/>
                  </a:lnTo>
                  <a:lnTo>
                    <a:pt x="3387" y="2789"/>
                  </a:lnTo>
                  <a:lnTo>
                    <a:pt x="3033" y="3197"/>
                  </a:lnTo>
                  <a:lnTo>
                    <a:pt x="2721" y="3619"/>
                  </a:lnTo>
                  <a:lnTo>
                    <a:pt x="2435" y="4027"/>
                  </a:lnTo>
                  <a:lnTo>
                    <a:pt x="2190" y="4408"/>
                  </a:lnTo>
                  <a:lnTo>
                    <a:pt x="1986" y="4762"/>
                  </a:lnTo>
                  <a:lnTo>
                    <a:pt x="1836" y="5074"/>
                  </a:lnTo>
                  <a:lnTo>
                    <a:pt x="1728" y="5360"/>
                  </a:lnTo>
                  <a:lnTo>
                    <a:pt x="1632" y="5700"/>
                  </a:lnTo>
                  <a:lnTo>
                    <a:pt x="1537" y="6054"/>
                  </a:lnTo>
                  <a:lnTo>
                    <a:pt x="1456" y="6421"/>
                  </a:lnTo>
                  <a:lnTo>
                    <a:pt x="1388" y="6843"/>
                  </a:lnTo>
                  <a:lnTo>
                    <a:pt x="1333" y="7319"/>
                  </a:lnTo>
                  <a:lnTo>
                    <a:pt x="1292" y="7876"/>
                  </a:lnTo>
                  <a:lnTo>
                    <a:pt x="1251" y="8543"/>
                  </a:lnTo>
                  <a:lnTo>
                    <a:pt x="1238" y="9332"/>
                  </a:lnTo>
                  <a:lnTo>
                    <a:pt x="1211" y="10447"/>
                  </a:lnTo>
                  <a:lnTo>
                    <a:pt x="1197" y="11522"/>
                  </a:lnTo>
                  <a:lnTo>
                    <a:pt x="1197" y="12597"/>
                  </a:lnTo>
                  <a:lnTo>
                    <a:pt x="1224" y="13671"/>
                  </a:lnTo>
                  <a:lnTo>
                    <a:pt x="1265" y="14746"/>
                  </a:lnTo>
                  <a:lnTo>
                    <a:pt x="1333" y="15820"/>
                  </a:lnTo>
                  <a:lnTo>
                    <a:pt x="1388" y="16378"/>
                  </a:lnTo>
                  <a:lnTo>
                    <a:pt x="1442" y="16936"/>
                  </a:lnTo>
                  <a:lnTo>
                    <a:pt x="1510" y="17507"/>
                  </a:lnTo>
                  <a:lnTo>
                    <a:pt x="1592" y="18078"/>
                  </a:lnTo>
                  <a:lnTo>
                    <a:pt x="1632" y="18364"/>
                  </a:lnTo>
                  <a:lnTo>
                    <a:pt x="1673" y="18663"/>
                  </a:lnTo>
                  <a:lnTo>
                    <a:pt x="1700" y="18963"/>
                  </a:lnTo>
                  <a:lnTo>
                    <a:pt x="1755" y="19629"/>
                  </a:lnTo>
                  <a:lnTo>
                    <a:pt x="1782" y="20364"/>
                  </a:lnTo>
                  <a:lnTo>
                    <a:pt x="1782" y="21139"/>
                  </a:lnTo>
                  <a:lnTo>
                    <a:pt x="1755" y="21982"/>
                  </a:lnTo>
                  <a:lnTo>
                    <a:pt x="1714" y="22853"/>
                  </a:lnTo>
                  <a:lnTo>
                    <a:pt x="1660" y="23778"/>
                  </a:lnTo>
                  <a:lnTo>
                    <a:pt x="1578" y="24716"/>
                  </a:lnTo>
                  <a:lnTo>
                    <a:pt x="1564" y="25016"/>
                  </a:lnTo>
                  <a:lnTo>
                    <a:pt x="1551" y="25165"/>
                  </a:lnTo>
                  <a:lnTo>
                    <a:pt x="1524" y="25465"/>
                  </a:lnTo>
                  <a:lnTo>
                    <a:pt x="1415" y="26621"/>
                  </a:lnTo>
                  <a:lnTo>
                    <a:pt x="1292" y="27818"/>
                  </a:lnTo>
                  <a:lnTo>
                    <a:pt x="1251" y="28199"/>
                  </a:lnTo>
                  <a:lnTo>
                    <a:pt x="1238" y="28294"/>
                  </a:lnTo>
                  <a:lnTo>
                    <a:pt x="1129" y="29232"/>
                  </a:lnTo>
                  <a:lnTo>
                    <a:pt x="1034" y="30049"/>
                  </a:lnTo>
                  <a:lnTo>
                    <a:pt x="979" y="30484"/>
                  </a:lnTo>
                  <a:lnTo>
                    <a:pt x="979" y="30606"/>
                  </a:lnTo>
                  <a:lnTo>
                    <a:pt x="857" y="31640"/>
                  </a:lnTo>
                  <a:lnTo>
                    <a:pt x="694" y="32987"/>
                  </a:lnTo>
                  <a:lnTo>
                    <a:pt x="571" y="34021"/>
                  </a:lnTo>
                  <a:lnTo>
                    <a:pt x="408" y="35462"/>
                  </a:lnTo>
                  <a:lnTo>
                    <a:pt x="259" y="36809"/>
                  </a:lnTo>
                  <a:lnTo>
                    <a:pt x="136" y="38074"/>
                  </a:lnTo>
                  <a:lnTo>
                    <a:pt x="54" y="39217"/>
                  </a:lnTo>
                  <a:lnTo>
                    <a:pt x="27" y="39734"/>
                  </a:lnTo>
                  <a:lnTo>
                    <a:pt x="14" y="40223"/>
                  </a:lnTo>
                  <a:lnTo>
                    <a:pt x="0" y="40672"/>
                  </a:lnTo>
                  <a:lnTo>
                    <a:pt x="14" y="41067"/>
                  </a:lnTo>
                  <a:lnTo>
                    <a:pt x="27" y="41434"/>
                  </a:lnTo>
                  <a:lnTo>
                    <a:pt x="68" y="41747"/>
                  </a:lnTo>
                  <a:lnTo>
                    <a:pt x="109" y="42005"/>
                  </a:lnTo>
                  <a:lnTo>
                    <a:pt x="177" y="42223"/>
                  </a:lnTo>
                  <a:lnTo>
                    <a:pt x="231" y="42345"/>
                  </a:lnTo>
                  <a:lnTo>
                    <a:pt x="299" y="42454"/>
                  </a:lnTo>
                  <a:lnTo>
                    <a:pt x="367" y="42563"/>
                  </a:lnTo>
                  <a:lnTo>
                    <a:pt x="463" y="42672"/>
                  </a:lnTo>
                  <a:lnTo>
                    <a:pt x="558" y="42767"/>
                  </a:lnTo>
                  <a:lnTo>
                    <a:pt x="680" y="42862"/>
                  </a:lnTo>
                  <a:lnTo>
                    <a:pt x="803" y="42944"/>
                  </a:lnTo>
                  <a:lnTo>
                    <a:pt x="925" y="43025"/>
                  </a:lnTo>
                  <a:lnTo>
                    <a:pt x="1075" y="43107"/>
                  </a:lnTo>
                  <a:lnTo>
                    <a:pt x="1238" y="43175"/>
                  </a:lnTo>
                  <a:lnTo>
                    <a:pt x="1401" y="43229"/>
                  </a:lnTo>
                  <a:lnTo>
                    <a:pt x="1578" y="43284"/>
                  </a:lnTo>
                  <a:lnTo>
                    <a:pt x="1768" y="43325"/>
                  </a:lnTo>
                  <a:lnTo>
                    <a:pt x="1972" y="43365"/>
                  </a:lnTo>
                  <a:lnTo>
                    <a:pt x="2190" y="43393"/>
                  </a:lnTo>
                  <a:lnTo>
                    <a:pt x="2408" y="43420"/>
                  </a:lnTo>
                  <a:lnTo>
                    <a:pt x="2639" y="43433"/>
                  </a:lnTo>
                  <a:lnTo>
                    <a:pt x="2884" y="43447"/>
                  </a:lnTo>
                  <a:lnTo>
                    <a:pt x="3142" y="43447"/>
                  </a:lnTo>
                  <a:lnTo>
                    <a:pt x="3414" y="43433"/>
                  </a:lnTo>
                  <a:lnTo>
                    <a:pt x="3972" y="43393"/>
                  </a:lnTo>
                  <a:lnTo>
                    <a:pt x="4584" y="43311"/>
                  </a:lnTo>
                  <a:lnTo>
                    <a:pt x="5223" y="43189"/>
                  </a:lnTo>
                  <a:lnTo>
                    <a:pt x="5917" y="43039"/>
                  </a:lnTo>
                  <a:lnTo>
                    <a:pt x="6652" y="42849"/>
                  </a:lnTo>
                  <a:lnTo>
                    <a:pt x="7413" y="42604"/>
                  </a:lnTo>
                  <a:lnTo>
                    <a:pt x="7822" y="42481"/>
                  </a:lnTo>
                  <a:lnTo>
                    <a:pt x="8243" y="42372"/>
                  </a:lnTo>
                  <a:lnTo>
                    <a:pt x="8665" y="42277"/>
                  </a:lnTo>
                  <a:lnTo>
                    <a:pt x="9114" y="42182"/>
                  </a:lnTo>
                  <a:lnTo>
                    <a:pt x="9563" y="42100"/>
                  </a:lnTo>
                  <a:lnTo>
                    <a:pt x="10012" y="42019"/>
                  </a:lnTo>
                  <a:lnTo>
                    <a:pt x="10950" y="41883"/>
                  </a:lnTo>
                  <a:lnTo>
                    <a:pt x="11902" y="41774"/>
                  </a:lnTo>
                  <a:lnTo>
                    <a:pt x="12855" y="41665"/>
                  </a:lnTo>
                  <a:lnTo>
                    <a:pt x="14718" y="41488"/>
                  </a:lnTo>
                  <a:lnTo>
                    <a:pt x="15616" y="41407"/>
                  </a:lnTo>
                  <a:lnTo>
                    <a:pt x="16459" y="41298"/>
                  </a:lnTo>
                  <a:lnTo>
                    <a:pt x="17248" y="41175"/>
                  </a:lnTo>
                  <a:lnTo>
                    <a:pt x="17629" y="41107"/>
                  </a:lnTo>
                  <a:lnTo>
                    <a:pt x="17969" y="41039"/>
                  </a:lnTo>
                  <a:lnTo>
                    <a:pt x="18309" y="40958"/>
                  </a:lnTo>
                  <a:lnTo>
                    <a:pt x="18622" y="40863"/>
                  </a:lnTo>
                  <a:lnTo>
                    <a:pt x="18908" y="40767"/>
                  </a:lnTo>
                  <a:lnTo>
                    <a:pt x="19166" y="40659"/>
                  </a:lnTo>
                  <a:lnTo>
                    <a:pt x="19411" y="40550"/>
                  </a:lnTo>
                  <a:lnTo>
                    <a:pt x="19615" y="40414"/>
                  </a:lnTo>
                  <a:lnTo>
                    <a:pt x="19805" y="40278"/>
                  </a:lnTo>
                  <a:lnTo>
                    <a:pt x="19955" y="40114"/>
                  </a:lnTo>
                  <a:lnTo>
                    <a:pt x="20037" y="40019"/>
                  </a:lnTo>
                  <a:lnTo>
                    <a:pt x="20105" y="39910"/>
                  </a:lnTo>
                  <a:lnTo>
                    <a:pt x="20254" y="39652"/>
                  </a:lnTo>
                  <a:lnTo>
                    <a:pt x="20390" y="39366"/>
                  </a:lnTo>
                  <a:lnTo>
                    <a:pt x="20499" y="39026"/>
                  </a:lnTo>
                  <a:lnTo>
                    <a:pt x="20608" y="38645"/>
                  </a:lnTo>
                  <a:lnTo>
                    <a:pt x="20690" y="38224"/>
                  </a:lnTo>
                  <a:lnTo>
                    <a:pt x="20744" y="37761"/>
                  </a:lnTo>
                  <a:lnTo>
                    <a:pt x="20785" y="37272"/>
                  </a:lnTo>
                  <a:lnTo>
                    <a:pt x="20812" y="36727"/>
                  </a:lnTo>
                  <a:lnTo>
                    <a:pt x="20798" y="36143"/>
                  </a:lnTo>
                  <a:lnTo>
                    <a:pt x="20771" y="35530"/>
                  </a:lnTo>
                  <a:lnTo>
                    <a:pt x="20717" y="34877"/>
                  </a:lnTo>
                  <a:lnTo>
                    <a:pt x="20622" y="34184"/>
                  </a:lnTo>
                  <a:lnTo>
                    <a:pt x="20499" y="33449"/>
                  </a:lnTo>
                  <a:lnTo>
                    <a:pt x="20350" y="32674"/>
                  </a:lnTo>
                  <a:lnTo>
                    <a:pt x="20173" y="31871"/>
                  </a:lnTo>
                  <a:lnTo>
                    <a:pt x="19914" y="30865"/>
                  </a:lnTo>
                  <a:lnTo>
                    <a:pt x="19588" y="29545"/>
                  </a:lnTo>
                  <a:lnTo>
                    <a:pt x="19343" y="28539"/>
                  </a:lnTo>
                  <a:lnTo>
                    <a:pt x="19030" y="27206"/>
                  </a:lnTo>
                  <a:lnTo>
                    <a:pt x="18880" y="26539"/>
                  </a:lnTo>
                  <a:lnTo>
                    <a:pt x="18799" y="26185"/>
                  </a:lnTo>
                  <a:lnTo>
                    <a:pt x="18704" y="25723"/>
                  </a:lnTo>
                  <a:lnTo>
                    <a:pt x="18568" y="25070"/>
                  </a:lnTo>
                  <a:lnTo>
                    <a:pt x="18445" y="24431"/>
                  </a:lnTo>
                  <a:lnTo>
                    <a:pt x="18336" y="23819"/>
                  </a:lnTo>
                  <a:lnTo>
                    <a:pt x="18241" y="23234"/>
                  </a:lnTo>
                  <a:lnTo>
                    <a:pt x="18146" y="22472"/>
                  </a:lnTo>
                  <a:lnTo>
                    <a:pt x="18078" y="21697"/>
                  </a:lnTo>
                  <a:lnTo>
                    <a:pt x="18051" y="20921"/>
                  </a:lnTo>
                  <a:lnTo>
                    <a:pt x="18037" y="20146"/>
                  </a:lnTo>
                  <a:lnTo>
                    <a:pt x="18037" y="19357"/>
                  </a:lnTo>
                  <a:lnTo>
                    <a:pt x="18051" y="18582"/>
                  </a:lnTo>
                  <a:lnTo>
                    <a:pt x="18092" y="17793"/>
                  </a:lnTo>
                  <a:lnTo>
                    <a:pt x="18132" y="17017"/>
                  </a:lnTo>
                  <a:lnTo>
                    <a:pt x="18132" y="17004"/>
                  </a:lnTo>
                  <a:lnTo>
                    <a:pt x="18268" y="15072"/>
                  </a:lnTo>
                  <a:lnTo>
                    <a:pt x="18336" y="14120"/>
                  </a:lnTo>
                  <a:lnTo>
                    <a:pt x="18391" y="13181"/>
                  </a:lnTo>
                  <a:lnTo>
                    <a:pt x="18432" y="12256"/>
                  </a:lnTo>
                  <a:lnTo>
                    <a:pt x="18445" y="11372"/>
                  </a:lnTo>
                  <a:lnTo>
                    <a:pt x="18445" y="10937"/>
                  </a:lnTo>
                  <a:lnTo>
                    <a:pt x="18432" y="10502"/>
                  </a:lnTo>
                  <a:lnTo>
                    <a:pt x="18418" y="10080"/>
                  </a:lnTo>
                  <a:lnTo>
                    <a:pt x="18391" y="9672"/>
                  </a:lnTo>
                  <a:lnTo>
                    <a:pt x="18391" y="9658"/>
                  </a:lnTo>
                  <a:lnTo>
                    <a:pt x="18350" y="9237"/>
                  </a:lnTo>
                  <a:lnTo>
                    <a:pt x="18296" y="8815"/>
                  </a:lnTo>
                  <a:lnTo>
                    <a:pt x="18228" y="8407"/>
                  </a:lnTo>
                  <a:lnTo>
                    <a:pt x="18146" y="7999"/>
                  </a:lnTo>
                  <a:lnTo>
                    <a:pt x="18037" y="7618"/>
                  </a:lnTo>
                  <a:lnTo>
                    <a:pt x="17928" y="7237"/>
                  </a:lnTo>
                  <a:lnTo>
                    <a:pt x="17792" y="6870"/>
                  </a:lnTo>
                  <a:lnTo>
                    <a:pt x="17643" y="6516"/>
                  </a:lnTo>
                  <a:lnTo>
                    <a:pt x="17534" y="6299"/>
                  </a:lnTo>
                  <a:lnTo>
                    <a:pt x="17425" y="6095"/>
                  </a:lnTo>
                  <a:lnTo>
                    <a:pt x="17167" y="5659"/>
                  </a:lnTo>
                  <a:lnTo>
                    <a:pt x="16894" y="5251"/>
                  </a:lnTo>
                  <a:lnTo>
                    <a:pt x="16582" y="4843"/>
                  </a:lnTo>
                  <a:lnTo>
                    <a:pt x="16269" y="4462"/>
                  </a:lnTo>
                  <a:lnTo>
                    <a:pt x="15915" y="4081"/>
                  </a:lnTo>
                  <a:lnTo>
                    <a:pt x="15561" y="3714"/>
                  </a:lnTo>
                  <a:lnTo>
                    <a:pt x="15194" y="3360"/>
                  </a:lnTo>
                  <a:lnTo>
                    <a:pt x="14813" y="3034"/>
                  </a:lnTo>
                  <a:lnTo>
                    <a:pt x="14432" y="2708"/>
                  </a:lnTo>
                  <a:lnTo>
                    <a:pt x="14038" y="2395"/>
                  </a:lnTo>
                  <a:lnTo>
                    <a:pt x="13657" y="2109"/>
                  </a:lnTo>
                  <a:lnTo>
                    <a:pt x="13263" y="1823"/>
                  </a:lnTo>
                  <a:lnTo>
                    <a:pt x="12882" y="1565"/>
                  </a:lnTo>
                  <a:lnTo>
                    <a:pt x="12514" y="1320"/>
                  </a:lnTo>
                  <a:lnTo>
                    <a:pt x="12147" y="1089"/>
                  </a:lnTo>
                  <a:lnTo>
                    <a:pt x="11875" y="912"/>
                  </a:lnTo>
                  <a:lnTo>
                    <a:pt x="11589" y="762"/>
                  </a:lnTo>
                  <a:lnTo>
                    <a:pt x="11304" y="626"/>
                  </a:lnTo>
                  <a:lnTo>
                    <a:pt x="11005" y="504"/>
                  </a:lnTo>
                  <a:lnTo>
                    <a:pt x="10705" y="395"/>
                  </a:lnTo>
                  <a:lnTo>
                    <a:pt x="10392" y="300"/>
                  </a:lnTo>
                  <a:lnTo>
                    <a:pt x="10093" y="205"/>
                  </a:lnTo>
                  <a:lnTo>
                    <a:pt x="9780" y="137"/>
                  </a:lnTo>
                  <a:lnTo>
                    <a:pt x="9467" y="82"/>
                  </a:lnTo>
                  <a:lnTo>
                    <a:pt x="9141" y="41"/>
                  </a:lnTo>
                  <a:lnTo>
                    <a:pt x="8828" y="14"/>
                  </a:lnTo>
                  <a:lnTo>
                    <a:pt x="8502" y="1"/>
                  </a:lnTo>
                  <a:close/>
                </a:path>
              </a:pathLst>
            </a:custGeom>
            <a:solidFill>
              <a:srgbClr val="F3A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03;p35">
              <a:extLst>
                <a:ext uri="{FF2B5EF4-FFF2-40B4-BE49-F238E27FC236}">
                  <a16:creationId xmlns:a16="http://schemas.microsoft.com/office/drawing/2014/main" id="{99690810-189A-158D-582D-C05EC2F89B4E}"/>
                </a:ext>
              </a:extLst>
            </p:cNvPr>
            <p:cNvSpPr/>
            <p:nvPr/>
          </p:nvSpPr>
          <p:spPr>
            <a:xfrm>
              <a:off x="7981808" y="1452624"/>
              <a:ext cx="226306" cy="261160"/>
            </a:xfrm>
            <a:custGeom>
              <a:avLst/>
              <a:gdLst/>
              <a:ahLst/>
              <a:cxnLst/>
              <a:rect l="l" t="t" r="r" b="b"/>
              <a:pathLst>
                <a:path w="7415" h="8557" extrusionOk="0">
                  <a:moveTo>
                    <a:pt x="5047" y="0"/>
                  </a:moveTo>
                  <a:lnTo>
                    <a:pt x="1" y="3347"/>
                  </a:lnTo>
                  <a:lnTo>
                    <a:pt x="314" y="3972"/>
                  </a:lnTo>
                  <a:lnTo>
                    <a:pt x="355" y="4040"/>
                  </a:lnTo>
                  <a:lnTo>
                    <a:pt x="355" y="4054"/>
                  </a:lnTo>
                  <a:lnTo>
                    <a:pt x="599" y="4503"/>
                  </a:lnTo>
                  <a:lnTo>
                    <a:pt x="899" y="5033"/>
                  </a:lnTo>
                  <a:lnTo>
                    <a:pt x="1143" y="5455"/>
                  </a:lnTo>
                  <a:lnTo>
                    <a:pt x="1375" y="5849"/>
                  </a:lnTo>
                  <a:lnTo>
                    <a:pt x="1837" y="6570"/>
                  </a:lnTo>
                  <a:lnTo>
                    <a:pt x="2082" y="6924"/>
                  </a:lnTo>
                  <a:lnTo>
                    <a:pt x="2341" y="7278"/>
                  </a:lnTo>
                  <a:lnTo>
                    <a:pt x="2599" y="7631"/>
                  </a:lnTo>
                  <a:lnTo>
                    <a:pt x="2857" y="7958"/>
                  </a:lnTo>
                  <a:lnTo>
                    <a:pt x="3129" y="8271"/>
                  </a:lnTo>
                  <a:lnTo>
                    <a:pt x="3402" y="8556"/>
                  </a:lnTo>
                  <a:lnTo>
                    <a:pt x="3782" y="8407"/>
                  </a:lnTo>
                  <a:lnTo>
                    <a:pt x="4150" y="8257"/>
                  </a:lnTo>
                  <a:lnTo>
                    <a:pt x="4503" y="8094"/>
                  </a:lnTo>
                  <a:lnTo>
                    <a:pt x="4843" y="7917"/>
                  </a:lnTo>
                  <a:lnTo>
                    <a:pt x="5156" y="7740"/>
                  </a:lnTo>
                  <a:lnTo>
                    <a:pt x="5469" y="7563"/>
                  </a:lnTo>
                  <a:lnTo>
                    <a:pt x="5741" y="7373"/>
                  </a:lnTo>
                  <a:lnTo>
                    <a:pt x="6013" y="7182"/>
                  </a:lnTo>
                  <a:lnTo>
                    <a:pt x="6258" y="6978"/>
                  </a:lnTo>
                  <a:lnTo>
                    <a:pt x="6489" y="6774"/>
                  </a:lnTo>
                  <a:lnTo>
                    <a:pt x="6693" y="6557"/>
                  </a:lnTo>
                  <a:lnTo>
                    <a:pt x="6884" y="6326"/>
                  </a:lnTo>
                  <a:lnTo>
                    <a:pt x="7047" y="6094"/>
                  </a:lnTo>
                  <a:lnTo>
                    <a:pt x="7197" y="5849"/>
                  </a:lnTo>
                  <a:lnTo>
                    <a:pt x="7319" y="5605"/>
                  </a:lnTo>
                  <a:lnTo>
                    <a:pt x="7414" y="5346"/>
                  </a:lnTo>
                  <a:lnTo>
                    <a:pt x="7319" y="5224"/>
                  </a:lnTo>
                  <a:lnTo>
                    <a:pt x="7061" y="4884"/>
                  </a:lnTo>
                  <a:lnTo>
                    <a:pt x="6884" y="4639"/>
                  </a:lnTo>
                  <a:lnTo>
                    <a:pt x="6693" y="4353"/>
                  </a:lnTo>
                  <a:lnTo>
                    <a:pt x="6489" y="4013"/>
                  </a:lnTo>
                  <a:lnTo>
                    <a:pt x="6272" y="3659"/>
                  </a:lnTo>
                  <a:lnTo>
                    <a:pt x="6054" y="3265"/>
                  </a:lnTo>
                  <a:lnTo>
                    <a:pt x="5836" y="2843"/>
                  </a:lnTo>
                  <a:lnTo>
                    <a:pt x="5632" y="2394"/>
                  </a:lnTo>
                  <a:lnTo>
                    <a:pt x="5456" y="1945"/>
                  </a:lnTo>
                  <a:lnTo>
                    <a:pt x="5306" y="1469"/>
                  </a:lnTo>
                  <a:lnTo>
                    <a:pt x="5238" y="1225"/>
                  </a:lnTo>
                  <a:lnTo>
                    <a:pt x="5183" y="980"/>
                  </a:lnTo>
                  <a:lnTo>
                    <a:pt x="5129" y="735"/>
                  </a:lnTo>
                  <a:lnTo>
                    <a:pt x="5088" y="490"/>
                  </a:lnTo>
                  <a:lnTo>
                    <a:pt x="5061" y="245"/>
                  </a:lnTo>
                  <a:lnTo>
                    <a:pt x="5047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04;p35">
              <a:extLst>
                <a:ext uri="{FF2B5EF4-FFF2-40B4-BE49-F238E27FC236}">
                  <a16:creationId xmlns:a16="http://schemas.microsoft.com/office/drawing/2014/main" id="{EF71AC2D-BE61-2694-4C4E-DC703C291F10}"/>
                </a:ext>
              </a:extLst>
            </p:cNvPr>
            <p:cNvSpPr/>
            <p:nvPr/>
          </p:nvSpPr>
          <p:spPr>
            <a:xfrm>
              <a:off x="7991361" y="1547696"/>
              <a:ext cx="54020" cy="83472"/>
            </a:xfrm>
            <a:custGeom>
              <a:avLst/>
              <a:gdLst/>
              <a:ahLst/>
              <a:cxnLst/>
              <a:rect l="l" t="t" r="r" b="b"/>
              <a:pathLst>
                <a:path w="1770" h="2735" extrusionOk="0">
                  <a:moveTo>
                    <a:pt x="1769" y="0"/>
                  </a:moveTo>
                  <a:lnTo>
                    <a:pt x="1" y="857"/>
                  </a:lnTo>
                  <a:lnTo>
                    <a:pt x="42" y="925"/>
                  </a:lnTo>
                  <a:lnTo>
                    <a:pt x="42" y="939"/>
                  </a:lnTo>
                  <a:lnTo>
                    <a:pt x="286" y="1388"/>
                  </a:lnTo>
                  <a:lnTo>
                    <a:pt x="586" y="1918"/>
                  </a:lnTo>
                  <a:lnTo>
                    <a:pt x="830" y="2340"/>
                  </a:lnTo>
                  <a:lnTo>
                    <a:pt x="1062" y="2734"/>
                  </a:lnTo>
                  <a:lnTo>
                    <a:pt x="1157" y="2530"/>
                  </a:lnTo>
                  <a:lnTo>
                    <a:pt x="1252" y="2326"/>
                  </a:lnTo>
                  <a:lnTo>
                    <a:pt x="1334" y="2095"/>
                  </a:lnTo>
                  <a:lnTo>
                    <a:pt x="1402" y="1877"/>
                  </a:lnTo>
                  <a:lnTo>
                    <a:pt x="1524" y="1429"/>
                  </a:lnTo>
                  <a:lnTo>
                    <a:pt x="1619" y="993"/>
                  </a:lnTo>
                  <a:lnTo>
                    <a:pt x="1687" y="612"/>
                  </a:lnTo>
                  <a:lnTo>
                    <a:pt x="1728" y="300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05;p35">
              <a:extLst>
                <a:ext uri="{FF2B5EF4-FFF2-40B4-BE49-F238E27FC236}">
                  <a16:creationId xmlns:a16="http://schemas.microsoft.com/office/drawing/2014/main" id="{63E469DE-950E-D675-4FB9-A0D7B81FAD48}"/>
                </a:ext>
              </a:extLst>
            </p:cNvPr>
            <p:cNvSpPr/>
            <p:nvPr/>
          </p:nvSpPr>
          <p:spPr>
            <a:xfrm>
              <a:off x="7843580" y="1269532"/>
              <a:ext cx="367858" cy="345425"/>
            </a:xfrm>
            <a:custGeom>
              <a:avLst/>
              <a:gdLst/>
              <a:ahLst/>
              <a:cxnLst/>
              <a:rect l="l" t="t" r="r" b="b"/>
              <a:pathLst>
                <a:path w="12053" h="11318" extrusionOk="0">
                  <a:moveTo>
                    <a:pt x="8570" y="1"/>
                  </a:moveTo>
                  <a:lnTo>
                    <a:pt x="8175" y="14"/>
                  </a:lnTo>
                  <a:lnTo>
                    <a:pt x="7781" y="41"/>
                  </a:lnTo>
                  <a:lnTo>
                    <a:pt x="7359" y="82"/>
                  </a:lnTo>
                  <a:lnTo>
                    <a:pt x="6924" y="150"/>
                  </a:lnTo>
                  <a:lnTo>
                    <a:pt x="6475" y="232"/>
                  </a:lnTo>
                  <a:lnTo>
                    <a:pt x="6026" y="327"/>
                  </a:lnTo>
                  <a:lnTo>
                    <a:pt x="5591" y="436"/>
                  </a:lnTo>
                  <a:lnTo>
                    <a:pt x="5142" y="545"/>
                  </a:lnTo>
                  <a:lnTo>
                    <a:pt x="4285" y="790"/>
                  </a:lnTo>
                  <a:lnTo>
                    <a:pt x="3510" y="1034"/>
                  </a:lnTo>
                  <a:lnTo>
                    <a:pt x="2830" y="1266"/>
                  </a:lnTo>
                  <a:lnTo>
                    <a:pt x="2680" y="1334"/>
                  </a:lnTo>
                  <a:lnTo>
                    <a:pt x="2530" y="1388"/>
                  </a:lnTo>
                  <a:lnTo>
                    <a:pt x="2394" y="1470"/>
                  </a:lnTo>
                  <a:lnTo>
                    <a:pt x="2258" y="1551"/>
                  </a:lnTo>
                  <a:lnTo>
                    <a:pt x="2136" y="1633"/>
                  </a:lnTo>
                  <a:lnTo>
                    <a:pt x="2013" y="1742"/>
                  </a:lnTo>
                  <a:lnTo>
                    <a:pt x="1891" y="1837"/>
                  </a:lnTo>
                  <a:lnTo>
                    <a:pt x="1796" y="1946"/>
                  </a:lnTo>
                  <a:lnTo>
                    <a:pt x="1687" y="2068"/>
                  </a:lnTo>
                  <a:lnTo>
                    <a:pt x="1592" y="2191"/>
                  </a:lnTo>
                  <a:lnTo>
                    <a:pt x="1510" y="2313"/>
                  </a:lnTo>
                  <a:lnTo>
                    <a:pt x="1428" y="2449"/>
                  </a:lnTo>
                  <a:lnTo>
                    <a:pt x="1360" y="2599"/>
                  </a:lnTo>
                  <a:lnTo>
                    <a:pt x="1292" y="2735"/>
                  </a:lnTo>
                  <a:lnTo>
                    <a:pt x="1252" y="2884"/>
                  </a:lnTo>
                  <a:lnTo>
                    <a:pt x="1211" y="3034"/>
                  </a:lnTo>
                  <a:lnTo>
                    <a:pt x="1143" y="3333"/>
                  </a:lnTo>
                  <a:lnTo>
                    <a:pt x="1075" y="3632"/>
                  </a:lnTo>
                  <a:lnTo>
                    <a:pt x="1034" y="3945"/>
                  </a:lnTo>
                  <a:lnTo>
                    <a:pt x="993" y="4272"/>
                  </a:lnTo>
                  <a:lnTo>
                    <a:pt x="925" y="4938"/>
                  </a:lnTo>
                  <a:lnTo>
                    <a:pt x="898" y="5618"/>
                  </a:lnTo>
                  <a:lnTo>
                    <a:pt x="14" y="7183"/>
                  </a:lnTo>
                  <a:lnTo>
                    <a:pt x="0" y="7210"/>
                  </a:lnTo>
                  <a:lnTo>
                    <a:pt x="0" y="7251"/>
                  </a:lnTo>
                  <a:lnTo>
                    <a:pt x="27" y="7292"/>
                  </a:lnTo>
                  <a:lnTo>
                    <a:pt x="68" y="7319"/>
                  </a:lnTo>
                  <a:lnTo>
                    <a:pt x="163" y="7387"/>
                  </a:lnTo>
                  <a:lnTo>
                    <a:pt x="313" y="7441"/>
                  </a:lnTo>
                  <a:lnTo>
                    <a:pt x="476" y="7496"/>
                  </a:lnTo>
                  <a:lnTo>
                    <a:pt x="640" y="7536"/>
                  </a:lnTo>
                  <a:lnTo>
                    <a:pt x="939" y="7604"/>
                  </a:lnTo>
                  <a:lnTo>
                    <a:pt x="980" y="8026"/>
                  </a:lnTo>
                  <a:lnTo>
                    <a:pt x="1129" y="9237"/>
                  </a:lnTo>
                  <a:lnTo>
                    <a:pt x="1238" y="9808"/>
                  </a:lnTo>
                  <a:lnTo>
                    <a:pt x="1292" y="10012"/>
                  </a:lnTo>
                  <a:lnTo>
                    <a:pt x="1347" y="10216"/>
                  </a:lnTo>
                  <a:lnTo>
                    <a:pt x="1401" y="10393"/>
                  </a:lnTo>
                  <a:lnTo>
                    <a:pt x="1469" y="10556"/>
                  </a:lnTo>
                  <a:lnTo>
                    <a:pt x="1537" y="10692"/>
                  </a:lnTo>
                  <a:lnTo>
                    <a:pt x="1619" y="10828"/>
                  </a:lnTo>
                  <a:lnTo>
                    <a:pt x="1687" y="10937"/>
                  </a:lnTo>
                  <a:lnTo>
                    <a:pt x="1782" y="11032"/>
                  </a:lnTo>
                  <a:lnTo>
                    <a:pt x="1864" y="11114"/>
                  </a:lnTo>
                  <a:lnTo>
                    <a:pt x="1959" y="11182"/>
                  </a:lnTo>
                  <a:lnTo>
                    <a:pt x="2068" y="11236"/>
                  </a:lnTo>
                  <a:lnTo>
                    <a:pt x="2163" y="11277"/>
                  </a:lnTo>
                  <a:lnTo>
                    <a:pt x="2272" y="11304"/>
                  </a:lnTo>
                  <a:lnTo>
                    <a:pt x="2394" y="11318"/>
                  </a:lnTo>
                  <a:lnTo>
                    <a:pt x="2517" y="11318"/>
                  </a:lnTo>
                  <a:lnTo>
                    <a:pt x="2639" y="11304"/>
                  </a:lnTo>
                  <a:lnTo>
                    <a:pt x="2762" y="11291"/>
                  </a:lnTo>
                  <a:lnTo>
                    <a:pt x="2911" y="11250"/>
                  </a:lnTo>
                  <a:lnTo>
                    <a:pt x="3265" y="11127"/>
                  </a:lnTo>
                  <a:lnTo>
                    <a:pt x="3700" y="10951"/>
                  </a:lnTo>
                  <a:lnTo>
                    <a:pt x="4190" y="10719"/>
                  </a:lnTo>
                  <a:lnTo>
                    <a:pt x="4734" y="10447"/>
                  </a:lnTo>
                  <a:lnTo>
                    <a:pt x="5332" y="10134"/>
                  </a:lnTo>
                  <a:lnTo>
                    <a:pt x="5945" y="9794"/>
                  </a:lnTo>
                  <a:lnTo>
                    <a:pt x="6584" y="9414"/>
                  </a:lnTo>
                  <a:lnTo>
                    <a:pt x="7237" y="9019"/>
                  </a:lnTo>
                  <a:lnTo>
                    <a:pt x="7876" y="8611"/>
                  </a:lnTo>
                  <a:lnTo>
                    <a:pt x="8515" y="8189"/>
                  </a:lnTo>
                  <a:lnTo>
                    <a:pt x="9128" y="7754"/>
                  </a:lnTo>
                  <a:lnTo>
                    <a:pt x="9699" y="7332"/>
                  </a:lnTo>
                  <a:lnTo>
                    <a:pt x="10243" y="6911"/>
                  </a:lnTo>
                  <a:lnTo>
                    <a:pt x="10719" y="6489"/>
                  </a:lnTo>
                  <a:lnTo>
                    <a:pt x="10937" y="6285"/>
                  </a:lnTo>
                  <a:lnTo>
                    <a:pt x="11127" y="6095"/>
                  </a:lnTo>
                  <a:lnTo>
                    <a:pt x="11304" y="5891"/>
                  </a:lnTo>
                  <a:lnTo>
                    <a:pt x="11467" y="5686"/>
                  </a:lnTo>
                  <a:lnTo>
                    <a:pt x="11603" y="5482"/>
                  </a:lnTo>
                  <a:lnTo>
                    <a:pt x="11726" y="5265"/>
                  </a:lnTo>
                  <a:lnTo>
                    <a:pt x="11821" y="5034"/>
                  </a:lnTo>
                  <a:lnTo>
                    <a:pt x="11902" y="4816"/>
                  </a:lnTo>
                  <a:lnTo>
                    <a:pt x="11970" y="4585"/>
                  </a:lnTo>
                  <a:lnTo>
                    <a:pt x="12011" y="4353"/>
                  </a:lnTo>
                  <a:lnTo>
                    <a:pt x="12039" y="4109"/>
                  </a:lnTo>
                  <a:lnTo>
                    <a:pt x="12052" y="3877"/>
                  </a:lnTo>
                  <a:lnTo>
                    <a:pt x="12052" y="3646"/>
                  </a:lnTo>
                  <a:lnTo>
                    <a:pt x="12039" y="3401"/>
                  </a:lnTo>
                  <a:lnTo>
                    <a:pt x="11998" y="3170"/>
                  </a:lnTo>
                  <a:lnTo>
                    <a:pt x="11957" y="2939"/>
                  </a:lnTo>
                  <a:lnTo>
                    <a:pt x="11889" y="2708"/>
                  </a:lnTo>
                  <a:lnTo>
                    <a:pt x="11821" y="2490"/>
                  </a:lnTo>
                  <a:lnTo>
                    <a:pt x="11739" y="2259"/>
                  </a:lnTo>
                  <a:lnTo>
                    <a:pt x="11630" y="2055"/>
                  </a:lnTo>
                  <a:lnTo>
                    <a:pt x="11522" y="1837"/>
                  </a:lnTo>
                  <a:lnTo>
                    <a:pt x="11399" y="1633"/>
                  </a:lnTo>
                  <a:lnTo>
                    <a:pt x="11263" y="1442"/>
                  </a:lnTo>
                  <a:lnTo>
                    <a:pt x="11127" y="1266"/>
                  </a:lnTo>
                  <a:lnTo>
                    <a:pt x="10978" y="1089"/>
                  </a:lnTo>
                  <a:lnTo>
                    <a:pt x="10814" y="926"/>
                  </a:lnTo>
                  <a:lnTo>
                    <a:pt x="10637" y="762"/>
                  </a:lnTo>
                  <a:lnTo>
                    <a:pt x="10461" y="626"/>
                  </a:lnTo>
                  <a:lnTo>
                    <a:pt x="10284" y="490"/>
                  </a:lnTo>
                  <a:lnTo>
                    <a:pt x="10080" y="381"/>
                  </a:lnTo>
                  <a:lnTo>
                    <a:pt x="9889" y="286"/>
                  </a:lnTo>
                  <a:lnTo>
                    <a:pt x="9672" y="191"/>
                  </a:lnTo>
                  <a:lnTo>
                    <a:pt x="9468" y="123"/>
                  </a:lnTo>
                  <a:lnTo>
                    <a:pt x="9250" y="69"/>
                  </a:lnTo>
                  <a:lnTo>
                    <a:pt x="9087" y="41"/>
                  </a:lnTo>
                  <a:lnTo>
                    <a:pt x="8924" y="28"/>
                  </a:lnTo>
                  <a:lnTo>
                    <a:pt x="8570" y="1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06;p35">
              <a:extLst>
                <a:ext uri="{FF2B5EF4-FFF2-40B4-BE49-F238E27FC236}">
                  <a16:creationId xmlns:a16="http://schemas.microsoft.com/office/drawing/2014/main" id="{C3416643-32AF-2AAA-6E43-7C27C51D531E}"/>
                </a:ext>
              </a:extLst>
            </p:cNvPr>
            <p:cNvSpPr/>
            <p:nvPr/>
          </p:nvSpPr>
          <p:spPr>
            <a:xfrm>
              <a:off x="7884661" y="1384106"/>
              <a:ext cx="54417" cy="32412"/>
            </a:xfrm>
            <a:custGeom>
              <a:avLst/>
              <a:gdLst/>
              <a:ahLst/>
              <a:cxnLst/>
              <a:rect l="l" t="t" r="r" b="b"/>
              <a:pathLst>
                <a:path w="1783" h="1062" extrusionOk="0">
                  <a:moveTo>
                    <a:pt x="463" y="1"/>
                  </a:moveTo>
                  <a:lnTo>
                    <a:pt x="314" y="15"/>
                  </a:lnTo>
                  <a:lnTo>
                    <a:pt x="150" y="42"/>
                  </a:lnTo>
                  <a:lnTo>
                    <a:pt x="123" y="55"/>
                  </a:lnTo>
                  <a:lnTo>
                    <a:pt x="82" y="83"/>
                  </a:lnTo>
                  <a:lnTo>
                    <a:pt x="28" y="137"/>
                  </a:lnTo>
                  <a:lnTo>
                    <a:pt x="14" y="219"/>
                  </a:lnTo>
                  <a:lnTo>
                    <a:pt x="1" y="259"/>
                  </a:lnTo>
                  <a:lnTo>
                    <a:pt x="14" y="300"/>
                  </a:lnTo>
                  <a:lnTo>
                    <a:pt x="28" y="341"/>
                  </a:lnTo>
                  <a:lnTo>
                    <a:pt x="55" y="368"/>
                  </a:lnTo>
                  <a:lnTo>
                    <a:pt x="110" y="423"/>
                  </a:lnTo>
                  <a:lnTo>
                    <a:pt x="178" y="450"/>
                  </a:lnTo>
                  <a:lnTo>
                    <a:pt x="219" y="450"/>
                  </a:lnTo>
                  <a:lnTo>
                    <a:pt x="259" y="436"/>
                  </a:lnTo>
                  <a:lnTo>
                    <a:pt x="395" y="409"/>
                  </a:lnTo>
                  <a:lnTo>
                    <a:pt x="640" y="409"/>
                  </a:lnTo>
                  <a:lnTo>
                    <a:pt x="749" y="436"/>
                  </a:lnTo>
                  <a:lnTo>
                    <a:pt x="844" y="463"/>
                  </a:lnTo>
                  <a:lnTo>
                    <a:pt x="939" y="504"/>
                  </a:lnTo>
                  <a:lnTo>
                    <a:pt x="1021" y="559"/>
                  </a:lnTo>
                  <a:lnTo>
                    <a:pt x="1103" y="613"/>
                  </a:lnTo>
                  <a:lnTo>
                    <a:pt x="1225" y="722"/>
                  </a:lnTo>
                  <a:lnTo>
                    <a:pt x="1320" y="831"/>
                  </a:lnTo>
                  <a:lnTo>
                    <a:pt x="1388" y="953"/>
                  </a:lnTo>
                  <a:lnTo>
                    <a:pt x="1429" y="1008"/>
                  </a:lnTo>
                  <a:lnTo>
                    <a:pt x="1470" y="1035"/>
                  </a:lnTo>
                  <a:lnTo>
                    <a:pt x="1524" y="1062"/>
                  </a:lnTo>
                  <a:lnTo>
                    <a:pt x="1633" y="1062"/>
                  </a:lnTo>
                  <a:lnTo>
                    <a:pt x="1674" y="1035"/>
                  </a:lnTo>
                  <a:lnTo>
                    <a:pt x="1701" y="1021"/>
                  </a:lnTo>
                  <a:lnTo>
                    <a:pt x="1728" y="980"/>
                  </a:lnTo>
                  <a:lnTo>
                    <a:pt x="1769" y="912"/>
                  </a:lnTo>
                  <a:lnTo>
                    <a:pt x="1783" y="844"/>
                  </a:lnTo>
                  <a:lnTo>
                    <a:pt x="1769" y="803"/>
                  </a:lnTo>
                  <a:lnTo>
                    <a:pt x="1756" y="763"/>
                  </a:lnTo>
                  <a:lnTo>
                    <a:pt x="1660" y="627"/>
                  </a:lnTo>
                  <a:lnTo>
                    <a:pt x="1538" y="477"/>
                  </a:lnTo>
                  <a:lnTo>
                    <a:pt x="1388" y="327"/>
                  </a:lnTo>
                  <a:lnTo>
                    <a:pt x="1293" y="259"/>
                  </a:lnTo>
                  <a:lnTo>
                    <a:pt x="1198" y="191"/>
                  </a:lnTo>
                  <a:lnTo>
                    <a:pt x="1089" y="137"/>
                  </a:lnTo>
                  <a:lnTo>
                    <a:pt x="980" y="83"/>
                  </a:lnTo>
                  <a:lnTo>
                    <a:pt x="858" y="42"/>
                  </a:lnTo>
                  <a:lnTo>
                    <a:pt x="735" y="15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07;p35">
              <a:extLst>
                <a:ext uri="{FF2B5EF4-FFF2-40B4-BE49-F238E27FC236}">
                  <a16:creationId xmlns:a16="http://schemas.microsoft.com/office/drawing/2014/main" id="{7AA291D2-2972-9F20-A7FF-58EB634BAAFC}"/>
                </a:ext>
              </a:extLst>
            </p:cNvPr>
            <p:cNvSpPr/>
            <p:nvPr/>
          </p:nvSpPr>
          <p:spPr>
            <a:xfrm>
              <a:off x="7872636" y="1372905"/>
              <a:ext cx="49015" cy="109231"/>
            </a:xfrm>
            <a:custGeom>
              <a:avLst/>
              <a:gdLst/>
              <a:ahLst/>
              <a:cxnLst/>
              <a:rect l="l" t="t" r="r" b="b"/>
              <a:pathLst>
                <a:path w="1606" h="3579" extrusionOk="0">
                  <a:moveTo>
                    <a:pt x="817" y="177"/>
                  </a:moveTo>
                  <a:lnTo>
                    <a:pt x="871" y="205"/>
                  </a:lnTo>
                  <a:lnTo>
                    <a:pt x="939" y="232"/>
                  </a:lnTo>
                  <a:lnTo>
                    <a:pt x="993" y="286"/>
                  </a:lnTo>
                  <a:lnTo>
                    <a:pt x="1048" y="354"/>
                  </a:lnTo>
                  <a:lnTo>
                    <a:pt x="1102" y="422"/>
                  </a:lnTo>
                  <a:lnTo>
                    <a:pt x="1197" y="613"/>
                  </a:lnTo>
                  <a:lnTo>
                    <a:pt x="1293" y="844"/>
                  </a:lnTo>
                  <a:lnTo>
                    <a:pt x="1361" y="1116"/>
                  </a:lnTo>
                  <a:lnTo>
                    <a:pt x="1415" y="1429"/>
                  </a:lnTo>
                  <a:lnTo>
                    <a:pt x="1442" y="1769"/>
                  </a:lnTo>
                  <a:lnTo>
                    <a:pt x="1429" y="2123"/>
                  </a:lnTo>
                  <a:lnTo>
                    <a:pt x="1401" y="2435"/>
                  </a:lnTo>
                  <a:lnTo>
                    <a:pt x="1347" y="2708"/>
                  </a:lnTo>
                  <a:lnTo>
                    <a:pt x="1265" y="2952"/>
                  </a:lnTo>
                  <a:lnTo>
                    <a:pt x="1170" y="3143"/>
                  </a:lnTo>
                  <a:lnTo>
                    <a:pt x="1129" y="3224"/>
                  </a:lnTo>
                  <a:lnTo>
                    <a:pt x="1075" y="3279"/>
                  </a:lnTo>
                  <a:lnTo>
                    <a:pt x="1021" y="3333"/>
                  </a:lnTo>
                  <a:lnTo>
                    <a:pt x="966" y="3374"/>
                  </a:lnTo>
                  <a:lnTo>
                    <a:pt x="912" y="3401"/>
                  </a:lnTo>
                  <a:lnTo>
                    <a:pt x="857" y="3415"/>
                  </a:lnTo>
                  <a:lnTo>
                    <a:pt x="803" y="3401"/>
                  </a:lnTo>
                  <a:lnTo>
                    <a:pt x="749" y="3388"/>
                  </a:lnTo>
                  <a:lnTo>
                    <a:pt x="694" y="3360"/>
                  </a:lnTo>
                  <a:lnTo>
                    <a:pt x="640" y="3306"/>
                  </a:lnTo>
                  <a:lnTo>
                    <a:pt x="585" y="3252"/>
                  </a:lnTo>
                  <a:lnTo>
                    <a:pt x="531" y="3184"/>
                  </a:lnTo>
                  <a:lnTo>
                    <a:pt x="436" y="3020"/>
                  </a:lnTo>
                  <a:lnTo>
                    <a:pt x="340" y="2816"/>
                  </a:lnTo>
                  <a:lnTo>
                    <a:pt x="272" y="2572"/>
                  </a:lnTo>
                  <a:lnTo>
                    <a:pt x="218" y="2286"/>
                  </a:lnTo>
                  <a:lnTo>
                    <a:pt x="191" y="1973"/>
                  </a:lnTo>
                  <a:lnTo>
                    <a:pt x="177" y="1810"/>
                  </a:lnTo>
                  <a:lnTo>
                    <a:pt x="177" y="1769"/>
                  </a:lnTo>
                  <a:lnTo>
                    <a:pt x="191" y="1429"/>
                  </a:lnTo>
                  <a:lnTo>
                    <a:pt x="218" y="1116"/>
                  </a:lnTo>
                  <a:lnTo>
                    <a:pt x="272" y="844"/>
                  </a:lnTo>
                  <a:lnTo>
                    <a:pt x="354" y="613"/>
                  </a:lnTo>
                  <a:lnTo>
                    <a:pt x="436" y="436"/>
                  </a:lnTo>
                  <a:lnTo>
                    <a:pt x="490" y="354"/>
                  </a:lnTo>
                  <a:lnTo>
                    <a:pt x="544" y="286"/>
                  </a:lnTo>
                  <a:lnTo>
                    <a:pt x="599" y="245"/>
                  </a:lnTo>
                  <a:lnTo>
                    <a:pt x="653" y="205"/>
                  </a:lnTo>
                  <a:lnTo>
                    <a:pt x="708" y="177"/>
                  </a:lnTo>
                  <a:close/>
                  <a:moveTo>
                    <a:pt x="762" y="1"/>
                  </a:moveTo>
                  <a:lnTo>
                    <a:pt x="681" y="14"/>
                  </a:lnTo>
                  <a:lnTo>
                    <a:pt x="599" y="41"/>
                  </a:lnTo>
                  <a:lnTo>
                    <a:pt x="531" y="82"/>
                  </a:lnTo>
                  <a:lnTo>
                    <a:pt x="449" y="137"/>
                  </a:lnTo>
                  <a:lnTo>
                    <a:pt x="395" y="218"/>
                  </a:lnTo>
                  <a:lnTo>
                    <a:pt x="327" y="300"/>
                  </a:lnTo>
                  <a:lnTo>
                    <a:pt x="272" y="395"/>
                  </a:lnTo>
                  <a:lnTo>
                    <a:pt x="218" y="504"/>
                  </a:lnTo>
                  <a:lnTo>
                    <a:pt x="164" y="626"/>
                  </a:lnTo>
                  <a:lnTo>
                    <a:pt x="123" y="762"/>
                  </a:lnTo>
                  <a:lnTo>
                    <a:pt x="55" y="1062"/>
                  </a:lnTo>
                  <a:lnTo>
                    <a:pt x="14" y="1388"/>
                  </a:lnTo>
                  <a:lnTo>
                    <a:pt x="0" y="1728"/>
                  </a:lnTo>
                  <a:lnTo>
                    <a:pt x="0" y="1810"/>
                  </a:lnTo>
                  <a:lnTo>
                    <a:pt x="14" y="1905"/>
                  </a:lnTo>
                  <a:lnTo>
                    <a:pt x="41" y="2259"/>
                  </a:lnTo>
                  <a:lnTo>
                    <a:pt x="96" y="2572"/>
                  </a:lnTo>
                  <a:lnTo>
                    <a:pt x="177" y="2857"/>
                  </a:lnTo>
                  <a:lnTo>
                    <a:pt x="232" y="2993"/>
                  </a:lnTo>
                  <a:lnTo>
                    <a:pt x="286" y="3102"/>
                  </a:lnTo>
                  <a:lnTo>
                    <a:pt x="340" y="3211"/>
                  </a:lnTo>
                  <a:lnTo>
                    <a:pt x="408" y="3306"/>
                  </a:lnTo>
                  <a:lnTo>
                    <a:pt x="476" y="3388"/>
                  </a:lnTo>
                  <a:lnTo>
                    <a:pt x="544" y="3456"/>
                  </a:lnTo>
                  <a:lnTo>
                    <a:pt x="626" y="3510"/>
                  </a:lnTo>
                  <a:lnTo>
                    <a:pt x="694" y="3551"/>
                  </a:lnTo>
                  <a:lnTo>
                    <a:pt x="776" y="3578"/>
                  </a:lnTo>
                  <a:lnTo>
                    <a:pt x="857" y="3578"/>
                  </a:lnTo>
                  <a:lnTo>
                    <a:pt x="939" y="3565"/>
                  </a:lnTo>
                  <a:lnTo>
                    <a:pt x="1021" y="3537"/>
                  </a:lnTo>
                  <a:lnTo>
                    <a:pt x="1102" y="3496"/>
                  </a:lnTo>
                  <a:lnTo>
                    <a:pt x="1170" y="3428"/>
                  </a:lnTo>
                  <a:lnTo>
                    <a:pt x="1238" y="3360"/>
                  </a:lnTo>
                  <a:lnTo>
                    <a:pt x="1306" y="3265"/>
                  </a:lnTo>
                  <a:lnTo>
                    <a:pt x="1361" y="3156"/>
                  </a:lnTo>
                  <a:lnTo>
                    <a:pt x="1415" y="3048"/>
                  </a:lnTo>
                  <a:lnTo>
                    <a:pt x="1456" y="2925"/>
                  </a:lnTo>
                  <a:lnTo>
                    <a:pt x="1497" y="2776"/>
                  </a:lnTo>
                  <a:lnTo>
                    <a:pt x="1537" y="2626"/>
                  </a:lnTo>
                  <a:lnTo>
                    <a:pt x="1565" y="2476"/>
                  </a:lnTo>
                  <a:lnTo>
                    <a:pt x="1592" y="2313"/>
                  </a:lnTo>
                  <a:lnTo>
                    <a:pt x="1605" y="2136"/>
                  </a:lnTo>
                  <a:lnTo>
                    <a:pt x="1605" y="1959"/>
                  </a:lnTo>
                  <a:lnTo>
                    <a:pt x="1605" y="1769"/>
                  </a:lnTo>
                  <a:lnTo>
                    <a:pt x="1605" y="1579"/>
                  </a:lnTo>
                  <a:lnTo>
                    <a:pt x="1578" y="1402"/>
                  </a:lnTo>
                  <a:lnTo>
                    <a:pt x="1565" y="1238"/>
                  </a:lnTo>
                  <a:lnTo>
                    <a:pt x="1524" y="1062"/>
                  </a:lnTo>
                  <a:lnTo>
                    <a:pt x="1483" y="912"/>
                  </a:lnTo>
                  <a:lnTo>
                    <a:pt x="1442" y="762"/>
                  </a:lnTo>
                  <a:lnTo>
                    <a:pt x="1401" y="626"/>
                  </a:lnTo>
                  <a:lnTo>
                    <a:pt x="1347" y="504"/>
                  </a:lnTo>
                  <a:lnTo>
                    <a:pt x="1279" y="395"/>
                  </a:lnTo>
                  <a:lnTo>
                    <a:pt x="1211" y="286"/>
                  </a:lnTo>
                  <a:lnTo>
                    <a:pt x="1143" y="205"/>
                  </a:lnTo>
                  <a:lnTo>
                    <a:pt x="1075" y="137"/>
                  </a:lnTo>
                  <a:lnTo>
                    <a:pt x="1007" y="69"/>
                  </a:lnTo>
                  <a:lnTo>
                    <a:pt x="925" y="28"/>
                  </a:lnTo>
                  <a:lnTo>
                    <a:pt x="844" y="1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08;p35">
              <a:extLst>
                <a:ext uri="{FF2B5EF4-FFF2-40B4-BE49-F238E27FC236}">
                  <a16:creationId xmlns:a16="http://schemas.microsoft.com/office/drawing/2014/main" id="{547172DC-8854-12EB-6ADB-614A83093347}"/>
                </a:ext>
              </a:extLst>
            </p:cNvPr>
            <p:cNvSpPr/>
            <p:nvPr/>
          </p:nvSpPr>
          <p:spPr>
            <a:xfrm>
              <a:off x="7866410" y="1425644"/>
              <a:ext cx="12055" cy="7905"/>
            </a:xfrm>
            <a:custGeom>
              <a:avLst/>
              <a:gdLst/>
              <a:ahLst/>
              <a:cxnLst/>
              <a:rect l="l" t="t" r="r" b="b"/>
              <a:pathLst>
                <a:path w="395" h="259" extrusionOk="0">
                  <a:moveTo>
                    <a:pt x="204" y="0"/>
                  </a:moveTo>
                  <a:lnTo>
                    <a:pt x="164" y="14"/>
                  </a:lnTo>
                  <a:lnTo>
                    <a:pt x="123" y="41"/>
                  </a:lnTo>
                  <a:lnTo>
                    <a:pt x="68" y="68"/>
                  </a:lnTo>
                  <a:lnTo>
                    <a:pt x="28" y="123"/>
                  </a:lnTo>
                  <a:lnTo>
                    <a:pt x="0" y="150"/>
                  </a:lnTo>
                  <a:lnTo>
                    <a:pt x="0" y="177"/>
                  </a:lnTo>
                  <a:lnTo>
                    <a:pt x="14" y="218"/>
                  </a:lnTo>
                  <a:lnTo>
                    <a:pt x="41" y="245"/>
                  </a:lnTo>
                  <a:lnTo>
                    <a:pt x="68" y="259"/>
                  </a:lnTo>
                  <a:lnTo>
                    <a:pt x="96" y="259"/>
                  </a:lnTo>
                  <a:lnTo>
                    <a:pt x="123" y="245"/>
                  </a:lnTo>
                  <a:lnTo>
                    <a:pt x="150" y="231"/>
                  </a:lnTo>
                  <a:lnTo>
                    <a:pt x="191" y="204"/>
                  </a:lnTo>
                  <a:lnTo>
                    <a:pt x="218" y="177"/>
                  </a:lnTo>
                  <a:lnTo>
                    <a:pt x="272" y="177"/>
                  </a:lnTo>
                  <a:lnTo>
                    <a:pt x="313" y="191"/>
                  </a:lnTo>
                  <a:lnTo>
                    <a:pt x="340" y="218"/>
                  </a:lnTo>
                  <a:lnTo>
                    <a:pt x="368" y="245"/>
                  </a:lnTo>
                  <a:lnTo>
                    <a:pt x="395" y="245"/>
                  </a:lnTo>
                  <a:lnTo>
                    <a:pt x="381" y="82"/>
                  </a:lnTo>
                  <a:lnTo>
                    <a:pt x="381" y="41"/>
                  </a:lnTo>
                  <a:lnTo>
                    <a:pt x="313" y="1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09;p35">
              <a:extLst>
                <a:ext uri="{FF2B5EF4-FFF2-40B4-BE49-F238E27FC236}">
                  <a16:creationId xmlns:a16="http://schemas.microsoft.com/office/drawing/2014/main" id="{55A2A708-F6A3-D6D4-16D0-663DBB333E2B}"/>
                </a:ext>
              </a:extLst>
            </p:cNvPr>
            <p:cNvSpPr/>
            <p:nvPr/>
          </p:nvSpPr>
          <p:spPr>
            <a:xfrm>
              <a:off x="7916219" y="1400312"/>
              <a:ext cx="92628" cy="23684"/>
            </a:xfrm>
            <a:custGeom>
              <a:avLst/>
              <a:gdLst/>
              <a:ahLst/>
              <a:cxnLst/>
              <a:rect l="l" t="t" r="r" b="b"/>
              <a:pathLst>
                <a:path w="3035" h="776" extrusionOk="0">
                  <a:moveTo>
                    <a:pt x="3034" y="0"/>
                  </a:moveTo>
                  <a:lnTo>
                    <a:pt x="82" y="613"/>
                  </a:lnTo>
                  <a:lnTo>
                    <a:pt x="55" y="626"/>
                  </a:lnTo>
                  <a:lnTo>
                    <a:pt x="28" y="640"/>
                  </a:lnTo>
                  <a:lnTo>
                    <a:pt x="1" y="667"/>
                  </a:lnTo>
                  <a:lnTo>
                    <a:pt x="1" y="694"/>
                  </a:lnTo>
                  <a:lnTo>
                    <a:pt x="14" y="735"/>
                  </a:lnTo>
                  <a:lnTo>
                    <a:pt x="28" y="762"/>
                  </a:lnTo>
                  <a:lnTo>
                    <a:pt x="55" y="776"/>
                  </a:lnTo>
                  <a:lnTo>
                    <a:pt x="96" y="776"/>
                  </a:lnTo>
                  <a:lnTo>
                    <a:pt x="2925" y="150"/>
                  </a:lnTo>
                  <a:lnTo>
                    <a:pt x="2939" y="109"/>
                  </a:lnTo>
                  <a:lnTo>
                    <a:pt x="2980" y="68"/>
                  </a:lnTo>
                  <a:lnTo>
                    <a:pt x="3007" y="41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10;p35">
              <a:extLst>
                <a:ext uri="{FF2B5EF4-FFF2-40B4-BE49-F238E27FC236}">
                  <a16:creationId xmlns:a16="http://schemas.microsoft.com/office/drawing/2014/main" id="{833EA3FB-B18D-E213-D14B-9B68E028F1FA}"/>
                </a:ext>
              </a:extLst>
            </p:cNvPr>
            <p:cNvSpPr/>
            <p:nvPr/>
          </p:nvSpPr>
          <p:spPr>
            <a:xfrm>
              <a:off x="7883013" y="1518640"/>
              <a:ext cx="39890" cy="22432"/>
            </a:xfrm>
            <a:custGeom>
              <a:avLst/>
              <a:gdLst/>
              <a:ahLst/>
              <a:cxnLst/>
              <a:rect l="l" t="t" r="r" b="b"/>
              <a:pathLst>
                <a:path w="1307" h="735" extrusionOk="0">
                  <a:moveTo>
                    <a:pt x="1157" y="0"/>
                  </a:moveTo>
                  <a:lnTo>
                    <a:pt x="1116" y="14"/>
                  </a:lnTo>
                  <a:lnTo>
                    <a:pt x="1075" y="55"/>
                  </a:lnTo>
                  <a:lnTo>
                    <a:pt x="1007" y="136"/>
                  </a:lnTo>
                  <a:lnTo>
                    <a:pt x="925" y="218"/>
                  </a:lnTo>
                  <a:lnTo>
                    <a:pt x="817" y="299"/>
                  </a:lnTo>
                  <a:lnTo>
                    <a:pt x="681" y="381"/>
                  </a:lnTo>
                  <a:lnTo>
                    <a:pt x="613" y="422"/>
                  </a:lnTo>
                  <a:lnTo>
                    <a:pt x="531" y="449"/>
                  </a:lnTo>
                  <a:lnTo>
                    <a:pt x="449" y="463"/>
                  </a:lnTo>
                  <a:lnTo>
                    <a:pt x="354" y="476"/>
                  </a:lnTo>
                  <a:lnTo>
                    <a:pt x="259" y="476"/>
                  </a:lnTo>
                  <a:lnTo>
                    <a:pt x="150" y="463"/>
                  </a:lnTo>
                  <a:lnTo>
                    <a:pt x="96" y="463"/>
                  </a:lnTo>
                  <a:lnTo>
                    <a:pt x="55" y="490"/>
                  </a:lnTo>
                  <a:lnTo>
                    <a:pt x="14" y="517"/>
                  </a:lnTo>
                  <a:lnTo>
                    <a:pt x="0" y="571"/>
                  </a:lnTo>
                  <a:lnTo>
                    <a:pt x="0" y="612"/>
                  </a:lnTo>
                  <a:lnTo>
                    <a:pt x="14" y="667"/>
                  </a:lnTo>
                  <a:lnTo>
                    <a:pt x="55" y="694"/>
                  </a:lnTo>
                  <a:lnTo>
                    <a:pt x="109" y="721"/>
                  </a:lnTo>
                  <a:lnTo>
                    <a:pt x="204" y="735"/>
                  </a:lnTo>
                  <a:lnTo>
                    <a:pt x="409" y="735"/>
                  </a:lnTo>
                  <a:lnTo>
                    <a:pt x="517" y="707"/>
                  </a:lnTo>
                  <a:lnTo>
                    <a:pt x="613" y="694"/>
                  </a:lnTo>
                  <a:lnTo>
                    <a:pt x="708" y="653"/>
                  </a:lnTo>
                  <a:lnTo>
                    <a:pt x="885" y="571"/>
                  </a:lnTo>
                  <a:lnTo>
                    <a:pt x="1021" y="476"/>
                  </a:lnTo>
                  <a:lnTo>
                    <a:pt x="1129" y="381"/>
                  </a:lnTo>
                  <a:lnTo>
                    <a:pt x="1211" y="286"/>
                  </a:lnTo>
                  <a:lnTo>
                    <a:pt x="1293" y="191"/>
                  </a:lnTo>
                  <a:lnTo>
                    <a:pt x="1306" y="150"/>
                  </a:lnTo>
                  <a:lnTo>
                    <a:pt x="1306" y="95"/>
                  </a:lnTo>
                  <a:lnTo>
                    <a:pt x="1293" y="55"/>
                  </a:lnTo>
                  <a:lnTo>
                    <a:pt x="1252" y="14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11;p35">
              <a:extLst>
                <a:ext uri="{FF2B5EF4-FFF2-40B4-BE49-F238E27FC236}">
                  <a16:creationId xmlns:a16="http://schemas.microsoft.com/office/drawing/2014/main" id="{5F4935F1-3F4B-AF2D-52C6-0E82D88FB7D8}"/>
                </a:ext>
              </a:extLst>
            </p:cNvPr>
            <p:cNvSpPr/>
            <p:nvPr/>
          </p:nvSpPr>
          <p:spPr>
            <a:xfrm>
              <a:off x="7919973" y="1467579"/>
              <a:ext cx="61864" cy="34060"/>
            </a:xfrm>
            <a:custGeom>
              <a:avLst/>
              <a:gdLst/>
              <a:ahLst/>
              <a:cxnLst/>
              <a:rect l="l" t="t" r="r" b="b"/>
              <a:pathLst>
                <a:path w="2027" h="1116" extrusionOk="0">
                  <a:moveTo>
                    <a:pt x="1292" y="0"/>
                  </a:moveTo>
                  <a:lnTo>
                    <a:pt x="1102" y="14"/>
                  </a:lnTo>
                  <a:lnTo>
                    <a:pt x="898" y="41"/>
                  </a:lnTo>
                  <a:lnTo>
                    <a:pt x="694" y="109"/>
                  </a:lnTo>
                  <a:lnTo>
                    <a:pt x="503" y="177"/>
                  </a:lnTo>
                  <a:lnTo>
                    <a:pt x="354" y="258"/>
                  </a:lnTo>
                  <a:lnTo>
                    <a:pt x="218" y="354"/>
                  </a:lnTo>
                  <a:lnTo>
                    <a:pt x="109" y="463"/>
                  </a:lnTo>
                  <a:lnTo>
                    <a:pt x="41" y="571"/>
                  </a:lnTo>
                  <a:lnTo>
                    <a:pt x="14" y="626"/>
                  </a:lnTo>
                  <a:lnTo>
                    <a:pt x="0" y="680"/>
                  </a:lnTo>
                  <a:lnTo>
                    <a:pt x="0" y="735"/>
                  </a:lnTo>
                  <a:lnTo>
                    <a:pt x="0" y="789"/>
                  </a:lnTo>
                  <a:lnTo>
                    <a:pt x="27" y="843"/>
                  </a:lnTo>
                  <a:lnTo>
                    <a:pt x="54" y="884"/>
                  </a:lnTo>
                  <a:lnTo>
                    <a:pt x="82" y="939"/>
                  </a:lnTo>
                  <a:lnTo>
                    <a:pt x="136" y="966"/>
                  </a:lnTo>
                  <a:lnTo>
                    <a:pt x="245" y="1034"/>
                  </a:lnTo>
                  <a:lnTo>
                    <a:pt x="381" y="1088"/>
                  </a:lnTo>
                  <a:lnTo>
                    <a:pt x="544" y="1115"/>
                  </a:lnTo>
                  <a:lnTo>
                    <a:pt x="735" y="1115"/>
                  </a:lnTo>
                  <a:lnTo>
                    <a:pt x="925" y="1102"/>
                  </a:lnTo>
                  <a:lnTo>
                    <a:pt x="1129" y="1075"/>
                  </a:lnTo>
                  <a:lnTo>
                    <a:pt x="1333" y="1020"/>
                  </a:lnTo>
                  <a:lnTo>
                    <a:pt x="1510" y="939"/>
                  </a:lnTo>
                  <a:lnTo>
                    <a:pt x="1673" y="857"/>
                  </a:lnTo>
                  <a:lnTo>
                    <a:pt x="1809" y="762"/>
                  </a:lnTo>
                  <a:lnTo>
                    <a:pt x="1904" y="653"/>
                  </a:lnTo>
                  <a:lnTo>
                    <a:pt x="1986" y="544"/>
                  </a:lnTo>
                  <a:lnTo>
                    <a:pt x="2013" y="490"/>
                  </a:lnTo>
                  <a:lnTo>
                    <a:pt x="2013" y="435"/>
                  </a:lnTo>
                  <a:lnTo>
                    <a:pt x="2027" y="381"/>
                  </a:lnTo>
                  <a:lnTo>
                    <a:pt x="2013" y="326"/>
                  </a:lnTo>
                  <a:lnTo>
                    <a:pt x="2000" y="272"/>
                  </a:lnTo>
                  <a:lnTo>
                    <a:pt x="1972" y="231"/>
                  </a:lnTo>
                  <a:lnTo>
                    <a:pt x="1932" y="177"/>
                  </a:lnTo>
                  <a:lnTo>
                    <a:pt x="1891" y="150"/>
                  </a:lnTo>
                  <a:lnTo>
                    <a:pt x="1782" y="82"/>
                  </a:lnTo>
                  <a:lnTo>
                    <a:pt x="1632" y="27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12;p35">
              <a:extLst>
                <a:ext uri="{FF2B5EF4-FFF2-40B4-BE49-F238E27FC236}">
                  <a16:creationId xmlns:a16="http://schemas.microsoft.com/office/drawing/2014/main" id="{BD36022D-1ED7-48F1-553C-479D7746B41D}"/>
                </a:ext>
              </a:extLst>
            </p:cNvPr>
            <p:cNvSpPr/>
            <p:nvPr/>
          </p:nvSpPr>
          <p:spPr>
            <a:xfrm>
              <a:off x="7892963" y="1416488"/>
              <a:ext cx="14558" cy="25789"/>
            </a:xfrm>
            <a:custGeom>
              <a:avLst/>
              <a:gdLst/>
              <a:ahLst/>
              <a:cxnLst/>
              <a:rect l="l" t="t" r="r" b="b"/>
              <a:pathLst>
                <a:path w="477" h="845" extrusionOk="0">
                  <a:moveTo>
                    <a:pt x="232" y="1"/>
                  </a:moveTo>
                  <a:lnTo>
                    <a:pt x="191" y="28"/>
                  </a:lnTo>
                  <a:lnTo>
                    <a:pt x="151" y="55"/>
                  </a:lnTo>
                  <a:lnTo>
                    <a:pt x="110" y="110"/>
                  </a:lnTo>
                  <a:lnTo>
                    <a:pt x="69" y="164"/>
                  </a:lnTo>
                  <a:lnTo>
                    <a:pt x="42" y="232"/>
                  </a:lnTo>
                  <a:lnTo>
                    <a:pt x="15" y="314"/>
                  </a:lnTo>
                  <a:lnTo>
                    <a:pt x="1" y="395"/>
                  </a:lnTo>
                  <a:lnTo>
                    <a:pt x="1" y="491"/>
                  </a:lnTo>
                  <a:lnTo>
                    <a:pt x="1" y="572"/>
                  </a:lnTo>
                  <a:lnTo>
                    <a:pt x="15" y="640"/>
                  </a:lnTo>
                  <a:lnTo>
                    <a:pt x="42" y="708"/>
                  </a:lnTo>
                  <a:lnTo>
                    <a:pt x="69" y="763"/>
                  </a:lnTo>
                  <a:lnTo>
                    <a:pt x="110" y="803"/>
                  </a:lnTo>
                  <a:lnTo>
                    <a:pt x="151" y="831"/>
                  </a:lnTo>
                  <a:lnTo>
                    <a:pt x="191" y="844"/>
                  </a:lnTo>
                  <a:lnTo>
                    <a:pt x="246" y="844"/>
                  </a:lnTo>
                  <a:lnTo>
                    <a:pt x="287" y="831"/>
                  </a:lnTo>
                  <a:lnTo>
                    <a:pt x="327" y="790"/>
                  </a:lnTo>
                  <a:lnTo>
                    <a:pt x="368" y="749"/>
                  </a:lnTo>
                  <a:lnTo>
                    <a:pt x="409" y="681"/>
                  </a:lnTo>
                  <a:lnTo>
                    <a:pt x="436" y="613"/>
                  </a:lnTo>
                  <a:lnTo>
                    <a:pt x="463" y="531"/>
                  </a:lnTo>
                  <a:lnTo>
                    <a:pt x="477" y="450"/>
                  </a:lnTo>
                  <a:lnTo>
                    <a:pt x="477" y="368"/>
                  </a:lnTo>
                  <a:lnTo>
                    <a:pt x="477" y="287"/>
                  </a:lnTo>
                  <a:lnTo>
                    <a:pt x="463" y="205"/>
                  </a:lnTo>
                  <a:lnTo>
                    <a:pt x="436" y="151"/>
                  </a:lnTo>
                  <a:lnTo>
                    <a:pt x="409" y="83"/>
                  </a:lnTo>
                  <a:lnTo>
                    <a:pt x="368" y="42"/>
                  </a:lnTo>
                  <a:lnTo>
                    <a:pt x="327" y="15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13;p35">
              <a:extLst>
                <a:ext uri="{FF2B5EF4-FFF2-40B4-BE49-F238E27FC236}">
                  <a16:creationId xmlns:a16="http://schemas.microsoft.com/office/drawing/2014/main" id="{205A0CBE-1D39-3EAF-F1EE-9A8DF3DECF33}"/>
                </a:ext>
              </a:extLst>
            </p:cNvPr>
            <p:cNvSpPr/>
            <p:nvPr/>
          </p:nvSpPr>
          <p:spPr>
            <a:xfrm>
              <a:off x="8025818" y="1402815"/>
              <a:ext cx="36166" cy="56462"/>
            </a:xfrm>
            <a:custGeom>
              <a:avLst/>
              <a:gdLst/>
              <a:ahLst/>
              <a:cxnLst/>
              <a:rect l="l" t="t" r="r" b="b"/>
              <a:pathLst>
                <a:path w="1185" h="1850" extrusionOk="0">
                  <a:moveTo>
                    <a:pt x="1062" y="0"/>
                  </a:moveTo>
                  <a:lnTo>
                    <a:pt x="1007" y="14"/>
                  </a:lnTo>
                  <a:lnTo>
                    <a:pt x="967" y="27"/>
                  </a:lnTo>
                  <a:lnTo>
                    <a:pt x="817" y="150"/>
                  </a:lnTo>
                  <a:lnTo>
                    <a:pt x="681" y="286"/>
                  </a:lnTo>
                  <a:lnTo>
                    <a:pt x="531" y="463"/>
                  </a:lnTo>
                  <a:lnTo>
                    <a:pt x="368" y="694"/>
                  </a:lnTo>
                  <a:lnTo>
                    <a:pt x="286" y="830"/>
                  </a:lnTo>
                  <a:lnTo>
                    <a:pt x="205" y="979"/>
                  </a:lnTo>
                  <a:lnTo>
                    <a:pt x="137" y="1143"/>
                  </a:lnTo>
                  <a:lnTo>
                    <a:pt x="82" y="1306"/>
                  </a:lnTo>
                  <a:lnTo>
                    <a:pt x="28" y="1496"/>
                  </a:lnTo>
                  <a:lnTo>
                    <a:pt x="1" y="1687"/>
                  </a:lnTo>
                  <a:lnTo>
                    <a:pt x="1" y="1741"/>
                  </a:lnTo>
                  <a:lnTo>
                    <a:pt x="14" y="1796"/>
                  </a:lnTo>
                  <a:lnTo>
                    <a:pt x="55" y="1823"/>
                  </a:lnTo>
                  <a:lnTo>
                    <a:pt x="110" y="1850"/>
                  </a:lnTo>
                  <a:lnTo>
                    <a:pt x="137" y="1850"/>
                  </a:lnTo>
                  <a:lnTo>
                    <a:pt x="191" y="1836"/>
                  </a:lnTo>
                  <a:lnTo>
                    <a:pt x="232" y="1809"/>
                  </a:lnTo>
                  <a:lnTo>
                    <a:pt x="259" y="1768"/>
                  </a:lnTo>
                  <a:lnTo>
                    <a:pt x="273" y="1728"/>
                  </a:lnTo>
                  <a:lnTo>
                    <a:pt x="314" y="1551"/>
                  </a:lnTo>
                  <a:lnTo>
                    <a:pt x="354" y="1387"/>
                  </a:lnTo>
                  <a:lnTo>
                    <a:pt x="409" y="1238"/>
                  </a:lnTo>
                  <a:lnTo>
                    <a:pt x="463" y="1102"/>
                  </a:lnTo>
                  <a:lnTo>
                    <a:pt x="531" y="966"/>
                  </a:lnTo>
                  <a:lnTo>
                    <a:pt x="599" y="843"/>
                  </a:lnTo>
                  <a:lnTo>
                    <a:pt x="749" y="639"/>
                  </a:lnTo>
                  <a:lnTo>
                    <a:pt x="885" y="476"/>
                  </a:lnTo>
                  <a:lnTo>
                    <a:pt x="1007" y="354"/>
                  </a:lnTo>
                  <a:lnTo>
                    <a:pt x="1130" y="258"/>
                  </a:lnTo>
                  <a:lnTo>
                    <a:pt x="1171" y="218"/>
                  </a:lnTo>
                  <a:lnTo>
                    <a:pt x="1184" y="163"/>
                  </a:lnTo>
                  <a:lnTo>
                    <a:pt x="1184" y="109"/>
                  </a:lnTo>
                  <a:lnTo>
                    <a:pt x="1157" y="68"/>
                  </a:lnTo>
                  <a:lnTo>
                    <a:pt x="1116" y="27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14;p35">
              <a:extLst>
                <a:ext uri="{FF2B5EF4-FFF2-40B4-BE49-F238E27FC236}">
                  <a16:creationId xmlns:a16="http://schemas.microsoft.com/office/drawing/2014/main" id="{9C7D2525-CFA8-532C-827D-D60900F86D42}"/>
                </a:ext>
              </a:extLst>
            </p:cNvPr>
            <p:cNvSpPr/>
            <p:nvPr/>
          </p:nvSpPr>
          <p:spPr>
            <a:xfrm>
              <a:off x="8034974" y="1423966"/>
              <a:ext cx="31985" cy="13337"/>
            </a:xfrm>
            <a:custGeom>
              <a:avLst/>
              <a:gdLst/>
              <a:ahLst/>
              <a:cxnLst/>
              <a:rect l="l" t="t" r="r" b="b"/>
              <a:pathLst>
                <a:path w="1048" h="437" extrusionOk="0">
                  <a:moveTo>
                    <a:pt x="258" y="1"/>
                  </a:moveTo>
                  <a:lnTo>
                    <a:pt x="109" y="14"/>
                  </a:lnTo>
                  <a:lnTo>
                    <a:pt x="54" y="28"/>
                  </a:lnTo>
                  <a:lnTo>
                    <a:pt x="27" y="69"/>
                  </a:lnTo>
                  <a:lnTo>
                    <a:pt x="0" y="123"/>
                  </a:lnTo>
                  <a:lnTo>
                    <a:pt x="0" y="178"/>
                  </a:lnTo>
                  <a:lnTo>
                    <a:pt x="27" y="232"/>
                  </a:lnTo>
                  <a:lnTo>
                    <a:pt x="68" y="273"/>
                  </a:lnTo>
                  <a:lnTo>
                    <a:pt x="109" y="286"/>
                  </a:lnTo>
                  <a:lnTo>
                    <a:pt x="177" y="286"/>
                  </a:lnTo>
                  <a:lnTo>
                    <a:pt x="258" y="273"/>
                  </a:lnTo>
                  <a:lnTo>
                    <a:pt x="354" y="286"/>
                  </a:lnTo>
                  <a:lnTo>
                    <a:pt x="449" y="300"/>
                  </a:lnTo>
                  <a:lnTo>
                    <a:pt x="544" y="314"/>
                  </a:lnTo>
                  <a:lnTo>
                    <a:pt x="721" y="368"/>
                  </a:lnTo>
                  <a:lnTo>
                    <a:pt x="843" y="422"/>
                  </a:lnTo>
                  <a:lnTo>
                    <a:pt x="871" y="436"/>
                  </a:lnTo>
                  <a:lnTo>
                    <a:pt x="911" y="436"/>
                  </a:lnTo>
                  <a:lnTo>
                    <a:pt x="952" y="422"/>
                  </a:lnTo>
                  <a:lnTo>
                    <a:pt x="979" y="409"/>
                  </a:lnTo>
                  <a:lnTo>
                    <a:pt x="1007" y="382"/>
                  </a:lnTo>
                  <a:lnTo>
                    <a:pt x="1034" y="354"/>
                  </a:lnTo>
                  <a:lnTo>
                    <a:pt x="1047" y="300"/>
                  </a:lnTo>
                  <a:lnTo>
                    <a:pt x="1034" y="246"/>
                  </a:lnTo>
                  <a:lnTo>
                    <a:pt x="1007" y="205"/>
                  </a:lnTo>
                  <a:lnTo>
                    <a:pt x="966" y="164"/>
                  </a:lnTo>
                  <a:lnTo>
                    <a:pt x="871" y="123"/>
                  </a:lnTo>
                  <a:lnTo>
                    <a:pt x="667" y="55"/>
                  </a:lnTo>
                  <a:lnTo>
                    <a:pt x="544" y="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15;p35">
              <a:extLst>
                <a:ext uri="{FF2B5EF4-FFF2-40B4-BE49-F238E27FC236}">
                  <a16:creationId xmlns:a16="http://schemas.microsoft.com/office/drawing/2014/main" id="{77B82894-AFED-A9A8-FF2C-5E08378013AB}"/>
                </a:ext>
              </a:extLst>
            </p:cNvPr>
            <p:cNvSpPr/>
            <p:nvPr/>
          </p:nvSpPr>
          <p:spPr>
            <a:xfrm>
              <a:off x="7878038" y="1195214"/>
              <a:ext cx="420169" cy="418521"/>
            </a:xfrm>
            <a:custGeom>
              <a:avLst/>
              <a:gdLst/>
              <a:ahLst/>
              <a:cxnLst/>
              <a:rect l="l" t="t" r="r" b="b"/>
              <a:pathLst>
                <a:path w="13767" h="13713" extrusionOk="0">
                  <a:moveTo>
                    <a:pt x="7726" y="1"/>
                  </a:moveTo>
                  <a:lnTo>
                    <a:pt x="7223" y="14"/>
                  </a:lnTo>
                  <a:lnTo>
                    <a:pt x="6693" y="69"/>
                  </a:lnTo>
                  <a:lnTo>
                    <a:pt x="6121" y="150"/>
                  </a:lnTo>
                  <a:lnTo>
                    <a:pt x="5523" y="259"/>
                  </a:lnTo>
                  <a:lnTo>
                    <a:pt x="4897" y="422"/>
                  </a:lnTo>
                  <a:lnTo>
                    <a:pt x="4285" y="599"/>
                  </a:lnTo>
                  <a:lnTo>
                    <a:pt x="3727" y="776"/>
                  </a:lnTo>
                  <a:lnTo>
                    <a:pt x="3210" y="967"/>
                  </a:lnTo>
                  <a:lnTo>
                    <a:pt x="2762" y="1157"/>
                  </a:lnTo>
                  <a:lnTo>
                    <a:pt x="2340" y="1347"/>
                  </a:lnTo>
                  <a:lnTo>
                    <a:pt x="1973" y="1538"/>
                  </a:lnTo>
                  <a:lnTo>
                    <a:pt x="1646" y="1728"/>
                  </a:lnTo>
                  <a:lnTo>
                    <a:pt x="1360" y="1919"/>
                  </a:lnTo>
                  <a:lnTo>
                    <a:pt x="1102" y="2109"/>
                  </a:lnTo>
                  <a:lnTo>
                    <a:pt x="884" y="2300"/>
                  </a:lnTo>
                  <a:lnTo>
                    <a:pt x="708" y="2490"/>
                  </a:lnTo>
                  <a:lnTo>
                    <a:pt x="544" y="2680"/>
                  </a:lnTo>
                  <a:lnTo>
                    <a:pt x="422" y="2871"/>
                  </a:lnTo>
                  <a:lnTo>
                    <a:pt x="313" y="3048"/>
                  </a:lnTo>
                  <a:lnTo>
                    <a:pt x="231" y="3238"/>
                  </a:lnTo>
                  <a:lnTo>
                    <a:pt x="163" y="3415"/>
                  </a:lnTo>
                  <a:lnTo>
                    <a:pt x="82" y="3701"/>
                  </a:lnTo>
                  <a:lnTo>
                    <a:pt x="27" y="3973"/>
                  </a:lnTo>
                  <a:lnTo>
                    <a:pt x="0" y="4218"/>
                  </a:lnTo>
                  <a:lnTo>
                    <a:pt x="0" y="4435"/>
                  </a:lnTo>
                  <a:lnTo>
                    <a:pt x="14" y="4626"/>
                  </a:lnTo>
                  <a:lnTo>
                    <a:pt x="68" y="4789"/>
                  </a:lnTo>
                  <a:lnTo>
                    <a:pt x="136" y="4925"/>
                  </a:lnTo>
                  <a:lnTo>
                    <a:pt x="177" y="4993"/>
                  </a:lnTo>
                  <a:lnTo>
                    <a:pt x="218" y="5047"/>
                  </a:lnTo>
                  <a:lnTo>
                    <a:pt x="381" y="5197"/>
                  </a:lnTo>
                  <a:lnTo>
                    <a:pt x="558" y="5347"/>
                  </a:lnTo>
                  <a:lnTo>
                    <a:pt x="762" y="5510"/>
                  </a:lnTo>
                  <a:lnTo>
                    <a:pt x="980" y="5659"/>
                  </a:lnTo>
                  <a:lnTo>
                    <a:pt x="1197" y="5823"/>
                  </a:lnTo>
                  <a:lnTo>
                    <a:pt x="1442" y="5972"/>
                  </a:lnTo>
                  <a:lnTo>
                    <a:pt x="1701" y="6122"/>
                  </a:lnTo>
                  <a:lnTo>
                    <a:pt x="1959" y="6258"/>
                  </a:lnTo>
                  <a:lnTo>
                    <a:pt x="2231" y="6380"/>
                  </a:lnTo>
                  <a:lnTo>
                    <a:pt x="2503" y="6503"/>
                  </a:lnTo>
                  <a:lnTo>
                    <a:pt x="2775" y="6612"/>
                  </a:lnTo>
                  <a:lnTo>
                    <a:pt x="3061" y="6693"/>
                  </a:lnTo>
                  <a:lnTo>
                    <a:pt x="3346" y="6761"/>
                  </a:lnTo>
                  <a:lnTo>
                    <a:pt x="3619" y="6816"/>
                  </a:lnTo>
                  <a:lnTo>
                    <a:pt x="3904" y="6856"/>
                  </a:lnTo>
                  <a:lnTo>
                    <a:pt x="4176" y="6870"/>
                  </a:lnTo>
                  <a:lnTo>
                    <a:pt x="4231" y="6788"/>
                  </a:lnTo>
                  <a:lnTo>
                    <a:pt x="4367" y="6612"/>
                  </a:lnTo>
                  <a:lnTo>
                    <a:pt x="4475" y="6489"/>
                  </a:lnTo>
                  <a:lnTo>
                    <a:pt x="4598" y="6367"/>
                  </a:lnTo>
                  <a:lnTo>
                    <a:pt x="4734" y="6244"/>
                  </a:lnTo>
                  <a:lnTo>
                    <a:pt x="4897" y="6122"/>
                  </a:lnTo>
                  <a:lnTo>
                    <a:pt x="5074" y="6013"/>
                  </a:lnTo>
                  <a:lnTo>
                    <a:pt x="5264" y="5931"/>
                  </a:lnTo>
                  <a:lnTo>
                    <a:pt x="5373" y="5904"/>
                  </a:lnTo>
                  <a:lnTo>
                    <a:pt x="5482" y="5877"/>
                  </a:lnTo>
                  <a:lnTo>
                    <a:pt x="5591" y="5863"/>
                  </a:lnTo>
                  <a:lnTo>
                    <a:pt x="5700" y="5850"/>
                  </a:lnTo>
                  <a:lnTo>
                    <a:pt x="5809" y="5850"/>
                  </a:lnTo>
                  <a:lnTo>
                    <a:pt x="5931" y="5863"/>
                  </a:lnTo>
                  <a:lnTo>
                    <a:pt x="6053" y="5891"/>
                  </a:lnTo>
                  <a:lnTo>
                    <a:pt x="6176" y="5931"/>
                  </a:lnTo>
                  <a:lnTo>
                    <a:pt x="6298" y="5972"/>
                  </a:lnTo>
                  <a:lnTo>
                    <a:pt x="6434" y="6040"/>
                  </a:lnTo>
                  <a:lnTo>
                    <a:pt x="6557" y="6122"/>
                  </a:lnTo>
                  <a:lnTo>
                    <a:pt x="6693" y="6217"/>
                  </a:lnTo>
                  <a:lnTo>
                    <a:pt x="6815" y="6326"/>
                  </a:lnTo>
                  <a:lnTo>
                    <a:pt x="6924" y="6435"/>
                  </a:lnTo>
                  <a:lnTo>
                    <a:pt x="7019" y="6557"/>
                  </a:lnTo>
                  <a:lnTo>
                    <a:pt x="7087" y="6693"/>
                  </a:lnTo>
                  <a:lnTo>
                    <a:pt x="7142" y="6829"/>
                  </a:lnTo>
                  <a:lnTo>
                    <a:pt x="7182" y="6965"/>
                  </a:lnTo>
                  <a:lnTo>
                    <a:pt x="7196" y="7115"/>
                  </a:lnTo>
                  <a:lnTo>
                    <a:pt x="7210" y="7265"/>
                  </a:lnTo>
                  <a:lnTo>
                    <a:pt x="7196" y="7401"/>
                  </a:lnTo>
                  <a:lnTo>
                    <a:pt x="7182" y="7564"/>
                  </a:lnTo>
                  <a:lnTo>
                    <a:pt x="7155" y="7713"/>
                  </a:lnTo>
                  <a:lnTo>
                    <a:pt x="7101" y="7863"/>
                  </a:lnTo>
                  <a:lnTo>
                    <a:pt x="7046" y="8013"/>
                  </a:lnTo>
                  <a:lnTo>
                    <a:pt x="6992" y="8162"/>
                  </a:lnTo>
                  <a:lnTo>
                    <a:pt x="6910" y="8298"/>
                  </a:lnTo>
                  <a:lnTo>
                    <a:pt x="6829" y="8448"/>
                  </a:lnTo>
                  <a:lnTo>
                    <a:pt x="6734" y="8584"/>
                  </a:lnTo>
                  <a:lnTo>
                    <a:pt x="6638" y="8720"/>
                  </a:lnTo>
                  <a:lnTo>
                    <a:pt x="6529" y="8842"/>
                  </a:lnTo>
                  <a:lnTo>
                    <a:pt x="6407" y="8965"/>
                  </a:lnTo>
                  <a:lnTo>
                    <a:pt x="6285" y="9074"/>
                  </a:lnTo>
                  <a:lnTo>
                    <a:pt x="6162" y="9182"/>
                  </a:lnTo>
                  <a:lnTo>
                    <a:pt x="6026" y="9278"/>
                  </a:lnTo>
                  <a:lnTo>
                    <a:pt x="5890" y="9359"/>
                  </a:lnTo>
                  <a:lnTo>
                    <a:pt x="5754" y="9427"/>
                  </a:lnTo>
                  <a:lnTo>
                    <a:pt x="5604" y="9495"/>
                  </a:lnTo>
                  <a:lnTo>
                    <a:pt x="5468" y="9550"/>
                  </a:lnTo>
                  <a:lnTo>
                    <a:pt x="5319" y="9577"/>
                  </a:lnTo>
                  <a:lnTo>
                    <a:pt x="5169" y="9604"/>
                  </a:lnTo>
                  <a:lnTo>
                    <a:pt x="5033" y="9618"/>
                  </a:lnTo>
                  <a:lnTo>
                    <a:pt x="4884" y="9604"/>
                  </a:lnTo>
                  <a:lnTo>
                    <a:pt x="4734" y="9577"/>
                  </a:lnTo>
                  <a:lnTo>
                    <a:pt x="4720" y="9659"/>
                  </a:lnTo>
                  <a:lnTo>
                    <a:pt x="4680" y="9890"/>
                  </a:lnTo>
                  <a:lnTo>
                    <a:pt x="4652" y="10053"/>
                  </a:lnTo>
                  <a:lnTo>
                    <a:pt x="4639" y="10243"/>
                  </a:lnTo>
                  <a:lnTo>
                    <a:pt x="4639" y="10448"/>
                  </a:lnTo>
                  <a:lnTo>
                    <a:pt x="4652" y="10692"/>
                  </a:lnTo>
                  <a:lnTo>
                    <a:pt x="4666" y="10937"/>
                  </a:lnTo>
                  <a:lnTo>
                    <a:pt x="4707" y="11209"/>
                  </a:lnTo>
                  <a:lnTo>
                    <a:pt x="4775" y="11481"/>
                  </a:lnTo>
                  <a:lnTo>
                    <a:pt x="4870" y="11767"/>
                  </a:lnTo>
                  <a:lnTo>
                    <a:pt x="4992" y="12053"/>
                  </a:lnTo>
                  <a:lnTo>
                    <a:pt x="5142" y="12352"/>
                  </a:lnTo>
                  <a:lnTo>
                    <a:pt x="5237" y="12488"/>
                  </a:lnTo>
                  <a:lnTo>
                    <a:pt x="5346" y="12638"/>
                  </a:lnTo>
                  <a:lnTo>
                    <a:pt x="5455" y="12787"/>
                  </a:lnTo>
                  <a:lnTo>
                    <a:pt x="5577" y="12923"/>
                  </a:lnTo>
                  <a:lnTo>
                    <a:pt x="5917" y="13086"/>
                  </a:lnTo>
                  <a:lnTo>
                    <a:pt x="6257" y="13236"/>
                  </a:lnTo>
                  <a:lnTo>
                    <a:pt x="6611" y="13358"/>
                  </a:lnTo>
                  <a:lnTo>
                    <a:pt x="6951" y="13454"/>
                  </a:lnTo>
                  <a:lnTo>
                    <a:pt x="7305" y="13535"/>
                  </a:lnTo>
                  <a:lnTo>
                    <a:pt x="7658" y="13603"/>
                  </a:lnTo>
                  <a:lnTo>
                    <a:pt x="8012" y="13658"/>
                  </a:lnTo>
                  <a:lnTo>
                    <a:pt x="8352" y="13685"/>
                  </a:lnTo>
                  <a:lnTo>
                    <a:pt x="8706" y="13699"/>
                  </a:lnTo>
                  <a:lnTo>
                    <a:pt x="9046" y="13712"/>
                  </a:lnTo>
                  <a:lnTo>
                    <a:pt x="9386" y="13699"/>
                  </a:lnTo>
                  <a:lnTo>
                    <a:pt x="9712" y="13685"/>
                  </a:lnTo>
                  <a:lnTo>
                    <a:pt x="10039" y="13658"/>
                  </a:lnTo>
                  <a:lnTo>
                    <a:pt x="10352" y="13617"/>
                  </a:lnTo>
                  <a:lnTo>
                    <a:pt x="10665" y="13576"/>
                  </a:lnTo>
                  <a:lnTo>
                    <a:pt x="10964" y="13522"/>
                  </a:lnTo>
                  <a:lnTo>
                    <a:pt x="11522" y="13413"/>
                  </a:lnTo>
                  <a:lnTo>
                    <a:pt x="12039" y="13277"/>
                  </a:lnTo>
                  <a:lnTo>
                    <a:pt x="12487" y="13141"/>
                  </a:lnTo>
                  <a:lnTo>
                    <a:pt x="12882" y="13018"/>
                  </a:lnTo>
                  <a:lnTo>
                    <a:pt x="13195" y="12896"/>
                  </a:lnTo>
                  <a:lnTo>
                    <a:pt x="13440" y="12801"/>
                  </a:lnTo>
                  <a:lnTo>
                    <a:pt x="13630" y="12719"/>
                  </a:lnTo>
                  <a:lnTo>
                    <a:pt x="13698" y="12189"/>
                  </a:lnTo>
                  <a:lnTo>
                    <a:pt x="13739" y="11658"/>
                  </a:lnTo>
                  <a:lnTo>
                    <a:pt x="13752" y="11141"/>
                  </a:lnTo>
                  <a:lnTo>
                    <a:pt x="13766" y="10638"/>
                  </a:lnTo>
                  <a:lnTo>
                    <a:pt x="13752" y="10148"/>
                  </a:lnTo>
                  <a:lnTo>
                    <a:pt x="13739" y="9672"/>
                  </a:lnTo>
                  <a:lnTo>
                    <a:pt x="13698" y="9237"/>
                  </a:lnTo>
                  <a:lnTo>
                    <a:pt x="13671" y="8815"/>
                  </a:lnTo>
                  <a:lnTo>
                    <a:pt x="13589" y="8094"/>
                  </a:lnTo>
                  <a:lnTo>
                    <a:pt x="13494" y="7523"/>
                  </a:lnTo>
                  <a:lnTo>
                    <a:pt x="13426" y="7128"/>
                  </a:lnTo>
                  <a:lnTo>
                    <a:pt x="13399" y="6965"/>
                  </a:lnTo>
                  <a:lnTo>
                    <a:pt x="13317" y="6285"/>
                  </a:lnTo>
                  <a:lnTo>
                    <a:pt x="13208" y="5591"/>
                  </a:lnTo>
                  <a:lnTo>
                    <a:pt x="13140" y="5251"/>
                  </a:lnTo>
                  <a:lnTo>
                    <a:pt x="13059" y="4898"/>
                  </a:lnTo>
                  <a:lnTo>
                    <a:pt x="12977" y="4544"/>
                  </a:lnTo>
                  <a:lnTo>
                    <a:pt x="12868" y="4190"/>
                  </a:lnTo>
                  <a:lnTo>
                    <a:pt x="12759" y="3850"/>
                  </a:lnTo>
                  <a:lnTo>
                    <a:pt x="12637" y="3510"/>
                  </a:lnTo>
                  <a:lnTo>
                    <a:pt x="12501" y="3170"/>
                  </a:lnTo>
                  <a:lnTo>
                    <a:pt x="12351" y="2857"/>
                  </a:lnTo>
                  <a:lnTo>
                    <a:pt x="12188" y="2531"/>
                  </a:lnTo>
                  <a:lnTo>
                    <a:pt x="11998" y="2232"/>
                  </a:lnTo>
                  <a:lnTo>
                    <a:pt x="11807" y="1946"/>
                  </a:lnTo>
                  <a:lnTo>
                    <a:pt x="11576" y="1660"/>
                  </a:lnTo>
                  <a:lnTo>
                    <a:pt x="11345" y="1402"/>
                  </a:lnTo>
                  <a:lnTo>
                    <a:pt x="11086" y="1157"/>
                  </a:lnTo>
                  <a:lnTo>
                    <a:pt x="10814" y="939"/>
                  </a:lnTo>
                  <a:lnTo>
                    <a:pt x="10501" y="735"/>
                  </a:lnTo>
                  <a:lnTo>
                    <a:pt x="10189" y="558"/>
                  </a:lnTo>
                  <a:lnTo>
                    <a:pt x="9835" y="395"/>
                  </a:lnTo>
                  <a:lnTo>
                    <a:pt x="9658" y="327"/>
                  </a:lnTo>
                  <a:lnTo>
                    <a:pt x="9468" y="259"/>
                  </a:lnTo>
                  <a:lnTo>
                    <a:pt x="9277" y="205"/>
                  </a:lnTo>
                  <a:lnTo>
                    <a:pt x="9073" y="150"/>
                  </a:lnTo>
                  <a:lnTo>
                    <a:pt x="8869" y="110"/>
                  </a:lnTo>
                  <a:lnTo>
                    <a:pt x="8651" y="69"/>
                  </a:lnTo>
                  <a:lnTo>
                    <a:pt x="8434" y="42"/>
                  </a:lnTo>
                  <a:lnTo>
                    <a:pt x="8203" y="28"/>
                  </a:lnTo>
                  <a:lnTo>
                    <a:pt x="7971" y="14"/>
                  </a:lnTo>
                  <a:lnTo>
                    <a:pt x="77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16;p35">
              <a:extLst>
                <a:ext uri="{FF2B5EF4-FFF2-40B4-BE49-F238E27FC236}">
                  <a16:creationId xmlns:a16="http://schemas.microsoft.com/office/drawing/2014/main" id="{1D0B4A76-BDA6-AE26-71CC-CDCAA41C109D}"/>
                </a:ext>
              </a:extLst>
            </p:cNvPr>
            <p:cNvSpPr/>
            <p:nvPr/>
          </p:nvSpPr>
          <p:spPr>
            <a:xfrm>
              <a:off x="8019195" y="1470876"/>
              <a:ext cx="27834" cy="27437"/>
            </a:xfrm>
            <a:custGeom>
              <a:avLst/>
              <a:gdLst/>
              <a:ahLst/>
              <a:cxnLst/>
              <a:rect l="l" t="t" r="r" b="b"/>
              <a:pathLst>
                <a:path w="912" h="899" extrusionOk="0">
                  <a:moveTo>
                    <a:pt x="367" y="1"/>
                  </a:moveTo>
                  <a:lnTo>
                    <a:pt x="272" y="28"/>
                  </a:lnTo>
                  <a:lnTo>
                    <a:pt x="204" y="69"/>
                  </a:lnTo>
                  <a:lnTo>
                    <a:pt x="136" y="123"/>
                  </a:lnTo>
                  <a:lnTo>
                    <a:pt x="82" y="191"/>
                  </a:lnTo>
                  <a:lnTo>
                    <a:pt x="41" y="273"/>
                  </a:lnTo>
                  <a:lnTo>
                    <a:pt x="14" y="355"/>
                  </a:lnTo>
                  <a:lnTo>
                    <a:pt x="0" y="450"/>
                  </a:lnTo>
                  <a:lnTo>
                    <a:pt x="14" y="545"/>
                  </a:lnTo>
                  <a:lnTo>
                    <a:pt x="41" y="627"/>
                  </a:lnTo>
                  <a:lnTo>
                    <a:pt x="82" y="708"/>
                  </a:lnTo>
                  <a:lnTo>
                    <a:pt x="136" y="776"/>
                  </a:lnTo>
                  <a:lnTo>
                    <a:pt x="204" y="831"/>
                  </a:lnTo>
                  <a:lnTo>
                    <a:pt x="272" y="871"/>
                  </a:lnTo>
                  <a:lnTo>
                    <a:pt x="367" y="899"/>
                  </a:lnTo>
                  <a:lnTo>
                    <a:pt x="544" y="899"/>
                  </a:lnTo>
                  <a:lnTo>
                    <a:pt x="626" y="871"/>
                  </a:lnTo>
                  <a:lnTo>
                    <a:pt x="707" y="831"/>
                  </a:lnTo>
                  <a:lnTo>
                    <a:pt x="775" y="776"/>
                  </a:lnTo>
                  <a:lnTo>
                    <a:pt x="830" y="708"/>
                  </a:lnTo>
                  <a:lnTo>
                    <a:pt x="871" y="627"/>
                  </a:lnTo>
                  <a:lnTo>
                    <a:pt x="898" y="545"/>
                  </a:lnTo>
                  <a:lnTo>
                    <a:pt x="911" y="450"/>
                  </a:lnTo>
                  <a:lnTo>
                    <a:pt x="898" y="355"/>
                  </a:lnTo>
                  <a:lnTo>
                    <a:pt x="871" y="273"/>
                  </a:lnTo>
                  <a:lnTo>
                    <a:pt x="830" y="191"/>
                  </a:lnTo>
                  <a:lnTo>
                    <a:pt x="775" y="123"/>
                  </a:lnTo>
                  <a:lnTo>
                    <a:pt x="707" y="69"/>
                  </a:lnTo>
                  <a:lnTo>
                    <a:pt x="626" y="28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17;p35">
              <a:extLst>
                <a:ext uri="{FF2B5EF4-FFF2-40B4-BE49-F238E27FC236}">
                  <a16:creationId xmlns:a16="http://schemas.microsoft.com/office/drawing/2014/main" id="{B126B37D-31B2-8052-3032-BB2A4D1D21C5}"/>
                </a:ext>
              </a:extLst>
            </p:cNvPr>
            <p:cNvSpPr/>
            <p:nvPr/>
          </p:nvSpPr>
          <p:spPr>
            <a:xfrm>
              <a:off x="7661312" y="1715834"/>
              <a:ext cx="823704" cy="814121"/>
            </a:xfrm>
            <a:custGeom>
              <a:avLst/>
              <a:gdLst/>
              <a:ahLst/>
              <a:cxnLst/>
              <a:rect l="l" t="t" r="r" b="b"/>
              <a:pathLst>
                <a:path w="26989" h="26675" extrusionOk="0">
                  <a:moveTo>
                    <a:pt x="21207" y="0"/>
                  </a:moveTo>
                  <a:lnTo>
                    <a:pt x="20881" y="14"/>
                  </a:lnTo>
                  <a:lnTo>
                    <a:pt x="20717" y="41"/>
                  </a:lnTo>
                  <a:lnTo>
                    <a:pt x="20554" y="68"/>
                  </a:lnTo>
                  <a:lnTo>
                    <a:pt x="20391" y="96"/>
                  </a:lnTo>
                  <a:lnTo>
                    <a:pt x="20228" y="136"/>
                  </a:lnTo>
                  <a:lnTo>
                    <a:pt x="20065" y="191"/>
                  </a:lnTo>
                  <a:lnTo>
                    <a:pt x="19901" y="259"/>
                  </a:lnTo>
                  <a:lnTo>
                    <a:pt x="19752" y="327"/>
                  </a:lnTo>
                  <a:lnTo>
                    <a:pt x="19588" y="408"/>
                  </a:lnTo>
                  <a:lnTo>
                    <a:pt x="19452" y="490"/>
                  </a:lnTo>
                  <a:lnTo>
                    <a:pt x="19303" y="572"/>
                  </a:lnTo>
                  <a:lnTo>
                    <a:pt x="19167" y="667"/>
                  </a:lnTo>
                  <a:lnTo>
                    <a:pt x="19044" y="776"/>
                  </a:lnTo>
                  <a:lnTo>
                    <a:pt x="18799" y="993"/>
                  </a:lnTo>
                  <a:lnTo>
                    <a:pt x="18582" y="1238"/>
                  </a:lnTo>
                  <a:lnTo>
                    <a:pt x="18391" y="1497"/>
                  </a:lnTo>
                  <a:lnTo>
                    <a:pt x="18228" y="1769"/>
                  </a:lnTo>
                  <a:lnTo>
                    <a:pt x="18079" y="2068"/>
                  </a:lnTo>
                  <a:lnTo>
                    <a:pt x="17970" y="2367"/>
                  </a:lnTo>
                  <a:lnTo>
                    <a:pt x="17888" y="2680"/>
                  </a:lnTo>
                  <a:lnTo>
                    <a:pt x="17847" y="2993"/>
                  </a:lnTo>
                  <a:lnTo>
                    <a:pt x="17820" y="3319"/>
                  </a:lnTo>
                  <a:lnTo>
                    <a:pt x="17834" y="3646"/>
                  </a:lnTo>
                  <a:lnTo>
                    <a:pt x="17847" y="3809"/>
                  </a:lnTo>
                  <a:lnTo>
                    <a:pt x="17874" y="3972"/>
                  </a:lnTo>
                  <a:lnTo>
                    <a:pt x="17915" y="4149"/>
                  </a:lnTo>
                  <a:lnTo>
                    <a:pt x="17956" y="4312"/>
                  </a:lnTo>
                  <a:lnTo>
                    <a:pt x="18011" y="4462"/>
                  </a:lnTo>
                  <a:lnTo>
                    <a:pt x="18079" y="4625"/>
                  </a:lnTo>
                  <a:lnTo>
                    <a:pt x="18119" y="4734"/>
                  </a:lnTo>
                  <a:lnTo>
                    <a:pt x="18201" y="4938"/>
                  </a:lnTo>
                  <a:lnTo>
                    <a:pt x="18296" y="5196"/>
                  </a:lnTo>
                  <a:lnTo>
                    <a:pt x="18500" y="5727"/>
                  </a:lnTo>
                  <a:lnTo>
                    <a:pt x="18691" y="6271"/>
                  </a:lnTo>
                  <a:lnTo>
                    <a:pt x="18867" y="6815"/>
                  </a:lnTo>
                  <a:lnTo>
                    <a:pt x="19044" y="7373"/>
                  </a:lnTo>
                  <a:lnTo>
                    <a:pt x="19194" y="7944"/>
                  </a:lnTo>
                  <a:lnTo>
                    <a:pt x="19357" y="8502"/>
                  </a:lnTo>
                  <a:lnTo>
                    <a:pt x="19493" y="9073"/>
                  </a:lnTo>
                  <a:lnTo>
                    <a:pt x="19629" y="9631"/>
                  </a:lnTo>
                  <a:lnTo>
                    <a:pt x="19738" y="10202"/>
                  </a:lnTo>
                  <a:lnTo>
                    <a:pt x="19847" y="10774"/>
                  </a:lnTo>
                  <a:lnTo>
                    <a:pt x="19956" y="11331"/>
                  </a:lnTo>
                  <a:lnTo>
                    <a:pt x="20037" y="11903"/>
                  </a:lnTo>
                  <a:lnTo>
                    <a:pt x="20105" y="12474"/>
                  </a:lnTo>
                  <a:lnTo>
                    <a:pt x="20173" y="13032"/>
                  </a:lnTo>
                  <a:lnTo>
                    <a:pt x="20228" y="13603"/>
                  </a:lnTo>
                  <a:lnTo>
                    <a:pt x="20255" y="14161"/>
                  </a:lnTo>
                  <a:lnTo>
                    <a:pt x="20282" y="14718"/>
                  </a:lnTo>
                  <a:lnTo>
                    <a:pt x="20282" y="15262"/>
                  </a:lnTo>
                  <a:lnTo>
                    <a:pt x="20282" y="15820"/>
                  </a:lnTo>
                  <a:lnTo>
                    <a:pt x="20255" y="16364"/>
                  </a:lnTo>
                  <a:lnTo>
                    <a:pt x="20214" y="16895"/>
                  </a:lnTo>
                  <a:lnTo>
                    <a:pt x="20160" y="17425"/>
                  </a:lnTo>
                  <a:lnTo>
                    <a:pt x="20092" y="17956"/>
                  </a:lnTo>
                  <a:lnTo>
                    <a:pt x="19996" y="18432"/>
                  </a:lnTo>
                  <a:lnTo>
                    <a:pt x="19901" y="18908"/>
                  </a:lnTo>
                  <a:lnTo>
                    <a:pt x="19792" y="19384"/>
                  </a:lnTo>
                  <a:lnTo>
                    <a:pt x="19656" y="19833"/>
                  </a:lnTo>
                  <a:lnTo>
                    <a:pt x="19616" y="19942"/>
                  </a:lnTo>
                  <a:lnTo>
                    <a:pt x="19520" y="20268"/>
                  </a:lnTo>
                  <a:lnTo>
                    <a:pt x="19507" y="20268"/>
                  </a:lnTo>
                  <a:lnTo>
                    <a:pt x="16650" y="20663"/>
                  </a:lnTo>
                  <a:lnTo>
                    <a:pt x="14175" y="20975"/>
                  </a:lnTo>
                  <a:lnTo>
                    <a:pt x="11685" y="21288"/>
                  </a:lnTo>
                  <a:lnTo>
                    <a:pt x="9210" y="21601"/>
                  </a:lnTo>
                  <a:lnTo>
                    <a:pt x="6734" y="21887"/>
                  </a:lnTo>
                  <a:lnTo>
                    <a:pt x="4245" y="22159"/>
                  </a:lnTo>
                  <a:lnTo>
                    <a:pt x="1769" y="22404"/>
                  </a:lnTo>
                  <a:lnTo>
                    <a:pt x="1592" y="22431"/>
                  </a:lnTo>
                  <a:lnTo>
                    <a:pt x="1415" y="22472"/>
                  </a:lnTo>
                  <a:lnTo>
                    <a:pt x="1252" y="22526"/>
                  </a:lnTo>
                  <a:lnTo>
                    <a:pt x="1102" y="22594"/>
                  </a:lnTo>
                  <a:lnTo>
                    <a:pt x="953" y="22676"/>
                  </a:lnTo>
                  <a:lnTo>
                    <a:pt x="803" y="22771"/>
                  </a:lnTo>
                  <a:lnTo>
                    <a:pt x="681" y="22880"/>
                  </a:lnTo>
                  <a:lnTo>
                    <a:pt x="558" y="23002"/>
                  </a:lnTo>
                  <a:lnTo>
                    <a:pt x="436" y="23125"/>
                  </a:lnTo>
                  <a:lnTo>
                    <a:pt x="341" y="23261"/>
                  </a:lnTo>
                  <a:lnTo>
                    <a:pt x="245" y="23410"/>
                  </a:lnTo>
                  <a:lnTo>
                    <a:pt x="177" y="23560"/>
                  </a:lnTo>
                  <a:lnTo>
                    <a:pt x="109" y="23723"/>
                  </a:lnTo>
                  <a:lnTo>
                    <a:pt x="69" y="23900"/>
                  </a:lnTo>
                  <a:lnTo>
                    <a:pt x="28" y="24077"/>
                  </a:lnTo>
                  <a:lnTo>
                    <a:pt x="14" y="24254"/>
                  </a:lnTo>
                  <a:lnTo>
                    <a:pt x="1" y="24621"/>
                  </a:lnTo>
                  <a:lnTo>
                    <a:pt x="14" y="24920"/>
                  </a:lnTo>
                  <a:lnTo>
                    <a:pt x="28" y="25151"/>
                  </a:lnTo>
                  <a:lnTo>
                    <a:pt x="55" y="25260"/>
                  </a:lnTo>
                  <a:lnTo>
                    <a:pt x="82" y="25342"/>
                  </a:lnTo>
                  <a:lnTo>
                    <a:pt x="109" y="25410"/>
                  </a:lnTo>
                  <a:lnTo>
                    <a:pt x="150" y="25478"/>
                  </a:lnTo>
                  <a:lnTo>
                    <a:pt x="191" y="25532"/>
                  </a:lnTo>
                  <a:lnTo>
                    <a:pt x="245" y="25573"/>
                  </a:lnTo>
                  <a:lnTo>
                    <a:pt x="314" y="25614"/>
                  </a:lnTo>
                  <a:lnTo>
                    <a:pt x="382" y="25641"/>
                  </a:lnTo>
                  <a:lnTo>
                    <a:pt x="558" y="25682"/>
                  </a:lnTo>
                  <a:lnTo>
                    <a:pt x="1211" y="25723"/>
                  </a:lnTo>
                  <a:lnTo>
                    <a:pt x="1878" y="25764"/>
                  </a:lnTo>
                  <a:lnTo>
                    <a:pt x="3292" y="25886"/>
                  </a:lnTo>
                  <a:lnTo>
                    <a:pt x="4762" y="26022"/>
                  </a:lnTo>
                  <a:lnTo>
                    <a:pt x="6271" y="26158"/>
                  </a:lnTo>
                  <a:lnTo>
                    <a:pt x="7768" y="26308"/>
                  </a:lnTo>
                  <a:lnTo>
                    <a:pt x="9237" y="26430"/>
                  </a:lnTo>
                  <a:lnTo>
                    <a:pt x="9958" y="26484"/>
                  </a:lnTo>
                  <a:lnTo>
                    <a:pt x="10651" y="26525"/>
                  </a:lnTo>
                  <a:lnTo>
                    <a:pt x="11318" y="26552"/>
                  </a:lnTo>
                  <a:lnTo>
                    <a:pt x="11971" y="26566"/>
                  </a:lnTo>
                  <a:lnTo>
                    <a:pt x="14487" y="26607"/>
                  </a:lnTo>
                  <a:lnTo>
                    <a:pt x="17004" y="26648"/>
                  </a:lnTo>
                  <a:lnTo>
                    <a:pt x="19534" y="26661"/>
                  </a:lnTo>
                  <a:lnTo>
                    <a:pt x="22064" y="26675"/>
                  </a:lnTo>
                  <a:lnTo>
                    <a:pt x="22255" y="26675"/>
                  </a:lnTo>
                  <a:lnTo>
                    <a:pt x="22445" y="26648"/>
                  </a:lnTo>
                  <a:lnTo>
                    <a:pt x="22622" y="26620"/>
                  </a:lnTo>
                  <a:lnTo>
                    <a:pt x="22812" y="26580"/>
                  </a:lnTo>
                  <a:lnTo>
                    <a:pt x="22989" y="26525"/>
                  </a:lnTo>
                  <a:lnTo>
                    <a:pt x="23180" y="26457"/>
                  </a:lnTo>
                  <a:lnTo>
                    <a:pt x="23343" y="26376"/>
                  </a:lnTo>
                  <a:lnTo>
                    <a:pt x="23520" y="26294"/>
                  </a:lnTo>
                  <a:lnTo>
                    <a:pt x="23683" y="26185"/>
                  </a:lnTo>
                  <a:lnTo>
                    <a:pt x="23832" y="26076"/>
                  </a:lnTo>
                  <a:lnTo>
                    <a:pt x="23996" y="25954"/>
                  </a:lnTo>
                  <a:lnTo>
                    <a:pt x="24132" y="25832"/>
                  </a:lnTo>
                  <a:lnTo>
                    <a:pt x="24268" y="25682"/>
                  </a:lnTo>
                  <a:lnTo>
                    <a:pt x="24390" y="25532"/>
                  </a:lnTo>
                  <a:lnTo>
                    <a:pt x="24513" y="25369"/>
                  </a:lnTo>
                  <a:lnTo>
                    <a:pt x="24621" y="25192"/>
                  </a:lnTo>
                  <a:lnTo>
                    <a:pt x="24785" y="24907"/>
                  </a:lnTo>
                  <a:lnTo>
                    <a:pt x="24975" y="24553"/>
                  </a:lnTo>
                  <a:lnTo>
                    <a:pt x="25152" y="24186"/>
                  </a:lnTo>
                  <a:lnTo>
                    <a:pt x="25315" y="23832"/>
                  </a:lnTo>
                  <a:lnTo>
                    <a:pt x="25465" y="23465"/>
                  </a:lnTo>
                  <a:lnTo>
                    <a:pt x="25750" y="22730"/>
                  </a:lnTo>
                  <a:lnTo>
                    <a:pt x="25886" y="22349"/>
                  </a:lnTo>
                  <a:lnTo>
                    <a:pt x="26009" y="21982"/>
                  </a:lnTo>
                  <a:lnTo>
                    <a:pt x="26226" y="21234"/>
                  </a:lnTo>
                  <a:lnTo>
                    <a:pt x="26417" y="20486"/>
                  </a:lnTo>
                  <a:lnTo>
                    <a:pt x="26580" y="19738"/>
                  </a:lnTo>
                  <a:lnTo>
                    <a:pt x="26716" y="18989"/>
                  </a:lnTo>
                  <a:lnTo>
                    <a:pt x="26811" y="18241"/>
                  </a:lnTo>
                  <a:lnTo>
                    <a:pt x="26893" y="17493"/>
                  </a:lnTo>
                  <a:lnTo>
                    <a:pt x="26947" y="16745"/>
                  </a:lnTo>
                  <a:lnTo>
                    <a:pt x="26975" y="16011"/>
                  </a:lnTo>
                  <a:lnTo>
                    <a:pt x="26988" y="15276"/>
                  </a:lnTo>
                  <a:lnTo>
                    <a:pt x="26988" y="14541"/>
                  </a:lnTo>
                  <a:lnTo>
                    <a:pt x="26961" y="13820"/>
                  </a:lnTo>
                  <a:lnTo>
                    <a:pt x="26907" y="13100"/>
                  </a:lnTo>
                  <a:lnTo>
                    <a:pt x="26852" y="12379"/>
                  </a:lnTo>
                  <a:lnTo>
                    <a:pt x="26771" y="11671"/>
                  </a:lnTo>
                  <a:lnTo>
                    <a:pt x="26675" y="10964"/>
                  </a:lnTo>
                  <a:lnTo>
                    <a:pt x="26567" y="10257"/>
                  </a:lnTo>
                  <a:lnTo>
                    <a:pt x="26444" y="9563"/>
                  </a:lnTo>
                  <a:lnTo>
                    <a:pt x="26322" y="8869"/>
                  </a:lnTo>
                  <a:lnTo>
                    <a:pt x="26172" y="8175"/>
                  </a:lnTo>
                  <a:lnTo>
                    <a:pt x="26009" y="7495"/>
                  </a:lnTo>
                  <a:lnTo>
                    <a:pt x="25846" y="6815"/>
                  </a:lnTo>
                  <a:lnTo>
                    <a:pt x="25655" y="6135"/>
                  </a:lnTo>
                  <a:lnTo>
                    <a:pt x="25465" y="5469"/>
                  </a:lnTo>
                  <a:lnTo>
                    <a:pt x="25261" y="4802"/>
                  </a:lnTo>
                  <a:lnTo>
                    <a:pt x="25043" y="4135"/>
                  </a:lnTo>
                  <a:lnTo>
                    <a:pt x="24812" y="3469"/>
                  </a:lnTo>
                  <a:lnTo>
                    <a:pt x="24567" y="2789"/>
                  </a:lnTo>
                  <a:lnTo>
                    <a:pt x="24431" y="2449"/>
                  </a:lnTo>
                  <a:lnTo>
                    <a:pt x="24349" y="2272"/>
                  </a:lnTo>
                  <a:lnTo>
                    <a:pt x="24268" y="2054"/>
                  </a:lnTo>
                  <a:lnTo>
                    <a:pt x="24200" y="1905"/>
                  </a:lnTo>
                  <a:lnTo>
                    <a:pt x="24118" y="1755"/>
                  </a:lnTo>
                  <a:lnTo>
                    <a:pt x="24036" y="1605"/>
                  </a:lnTo>
                  <a:lnTo>
                    <a:pt x="23941" y="1469"/>
                  </a:lnTo>
                  <a:lnTo>
                    <a:pt x="23846" y="1333"/>
                  </a:lnTo>
                  <a:lnTo>
                    <a:pt x="23751" y="1211"/>
                  </a:lnTo>
                  <a:lnTo>
                    <a:pt x="23520" y="966"/>
                  </a:lnTo>
                  <a:lnTo>
                    <a:pt x="23288" y="748"/>
                  </a:lnTo>
                  <a:lnTo>
                    <a:pt x="23016" y="558"/>
                  </a:lnTo>
                  <a:lnTo>
                    <a:pt x="22744" y="395"/>
                  </a:lnTo>
                  <a:lnTo>
                    <a:pt x="22459" y="259"/>
                  </a:lnTo>
                  <a:lnTo>
                    <a:pt x="22159" y="150"/>
                  </a:lnTo>
                  <a:lnTo>
                    <a:pt x="21846" y="68"/>
                  </a:lnTo>
                  <a:lnTo>
                    <a:pt x="21534" y="28"/>
                  </a:lnTo>
                  <a:lnTo>
                    <a:pt x="21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18;p35">
              <a:extLst>
                <a:ext uri="{FF2B5EF4-FFF2-40B4-BE49-F238E27FC236}">
                  <a16:creationId xmlns:a16="http://schemas.microsoft.com/office/drawing/2014/main" id="{A022F586-E6A7-213F-815E-C54EA243E887}"/>
                </a:ext>
              </a:extLst>
            </p:cNvPr>
            <p:cNvSpPr/>
            <p:nvPr/>
          </p:nvSpPr>
          <p:spPr>
            <a:xfrm>
              <a:off x="7435888" y="2282112"/>
              <a:ext cx="291893" cy="225024"/>
            </a:xfrm>
            <a:custGeom>
              <a:avLst/>
              <a:gdLst/>
              <a:ahLst/>
              <a:cxnLst/>
              <a:rect l="l" t="t" r="r" b="b"/>
              <a:pathLst>
                <a:path w="9564" h="7373" extrusionOk="0">
                  <a:moveTo>
                    <a:pt x="6081" y="0"/>
                  </a:moveTo>
                  <a:lnTo>
                    <a:pt x="6040" y="41"/>
                  </a:lnTo>
                  <a:lnTo>
                    <a:pt x="6013" y="109"/>
                  </a:lnTo>
                  <a:lnTo>
                    <a:pt x="5999" y="204"/>
                  </a:lnTo>
                  <a:lnTo>
                    <a:pt x="5999" y="313"/>
                  </a:lnTo>
                  <a:lnTo>
                    <a:pt x="6026" y="435"/>
                  </a:lnTo>
                  <a:lnTo>
                    <a:pt x="6081" y="735"/>
                  </a:lnTo>
                  <a:lnTo>
                    <a:pt x="6162" y="1061"/>
                  </a:lnTo>
                  <a:lnTo>
                    <a:pt x="6271" y="1401"/>
                  </a:lnTo>
                  <a:lnTo>
                    <a:pt x="6366" y="1728"/>
                  </a:lnTo>
                  <a:lnTo>
                    <a:pt x="6462" y="1986"/>
                  </a:lnTo>
                  <a:lnTo>
                    <a:pt x="6530" y="2204"/>
                  </a:lnTo>
                  <a:lnTo>
                    <a:pt x="6557" y="2285"/>
                  </a:lnTo>
                  <a:lnTo>
                    <a:pt x="6557" y="2367"/>
                  </a:lnTo>
                  <a:lnTo>
                    <a:pt x="6557" y="2435"/>
                  </a:lnTo>
                  <a:lnTo>
                    <a:pt x="6543" y="2489"/>
                  </a:lnTo>
                  <a:lnTo>
                    <a:pt x="6502" y="2544"/>
                  </a:lnTo>
                  <a:lnTo>
                    <a:pt x="6448" y="2585"/>
                  </a:lnTo>
                  <a:lnTo>
                    <a:pt x="6380" y="2612"/>
                  </a:lnTo>
                  <a:lnTo>
                    <a:pt x="6285" y="2639"/>
                  </a:lnTo>
                  <a:lnTo>
                    <a:pt x="6162" y="2666"/>
                  </a:lnTo>
                  <a:lnTo>
                    <a:pt x="5822" y="2666"/>
                  </a:lnTo>
                  <a:lnTo>
                    <a:pt x="5578" y="2625"/>
                  </a:lnTo>
                  <a:lnTo>
                    <a:pt x="5292" y="2571"/>
                  </a:lnTo>
                  <a:lnTo>
                    <a:pt x="4965" y="2489"/>
                  </a:lnTo>
                  <a:lnTo>
                    <a:pt x="4231" y="2299"/>
                  </a:lnTo>
                  <a:lnTo>
                    <a:pt x="3442" y="2081"/>
                  </a:lnTo>
                  <a:lnTo>
                    <a:pt x="2639" y="1877"/>
                  </a:lnTo>
                  <a:lnTo>
                    <a:pt x="2258" y="1782"/>
                  </a:lnTo>
                  <a:lnTo>
                    <a:pt x="1905" y="1700"/>
                  </a:lnTo>
                  <a:lnTo>
                    <a:pt x="1565" y="1646"/>
                  </a:lnTo>
                  <a:lnTo>
                    <a:pt x="1265" y="1605"/>
                  </a:lnTo>
                  <a:lnTo>
                    <a:pt x="1021" y="1592"/>
                  </a:lnTo>
                  <a:lnTo>
                    <a:pt x="912" y="1605"/>
                  </a:lnTo>
                  <a:lnTo>
                    <a:pt x="817" y="1619"/>
                  </a:lnTo>
                  <a:lnTo>
                    <a:pt x="749" y="1632"/>
                  </a:lnTo>
                  <a:lnTo>
                    <a:pt x="694" y="1673"/>
                  </a:lnTo>
                  <a:lnTo>
                    <a:pt x="681" y="1714"/>
                  </a:lnTo>
                  <a:lnTo>
                    <a:pt x="694" y="1755"/>
                  </a:lnTo>
                  <a:lnTo>
                    <a:pt x="721" y="1809"/>
                  </a:lnTo>
                  <a:lnTo>
                    <a:pt x="776" y="1864"/>
                  </a:lnTo>
                  <a:lnTo>
                    <a:pt x="953" y="2000"/>
                  </a:lnTo>
                  <a:lnTo>
                    <a:pt x="1184" y="2136"/>
                  </a:lnTo>
                  <a:lnTo>
                    <a:pt x="1483" y="2299"/>
                  </a:lnTo>
                  <a:lnTo>
                    <a:pt x="1810" y="2462"/>
                  </a:lnTo>
                  <a:lnTo>
                    <a:pt x="2163" y="2625"/>
                  </a:lnTo>
                  <a:lnTo>
                    <a:pt x="2884" y="2952"/>
                  </a:lnTo>
                  <a:lnTo>
                    <a:pt x="3537" y="3224"/>
                  </a:lnTo>
                  <a:lnTo>
                    <a:pt x="4204" y="3482"/>
                  </a:lnTo>
                  <a:lnTo>
                    <a:pt x="3592" y="3374"/>
                  </a:lnTo>
                  <a:lnTo>
                    <a:pt x="2966" y="3265"/>
                  </a:lnTo>
                  <a:lnTo>
                    <a:pt x="2231" y="3142"/>
                  </a:lnTo>
                  <a:lnTo>
                    <a:pt x="1483" y="3047"/>
                  </a:lnTo>
                  <a:lnTo>
                    <a:pt x="1129" y="3020"/>
                  </a:lnTo>
                  <a:lnTo>
                    <a:pt x="803" y="3006"/>
                  </a:lnTo>
                  <a:lnTo>
                    <a:pt x="531" y="3006"/>
                  </a:lnTo>
                  <a:lnTo>
                    <a:pt x="286" y="3020"/>
                  </a:lnTo>
                  <a:lnTo>
                    <a:pt x="191" y="3047"/>
                  </a:lnTo>
                  <a:lnTo>
                    <a:pt x="123" y="3061"/>
                  </a:lnTo>
                  <a:lnTo>
                    <a:pt x="55" y="3102"/>
                  </a:lnTo>
                  <a:lnTo>
                    <a:pt x="14" y="3142"/>
                  </a:lnTo>
                  <a:lnTo>
                    <a:pt x="0" y="3183"/>
                  </a:lnTo>
                  <a:lnTo>
                    <a:pt x="0" y="3238"/>
                  </a:lnTo>
                  <a:lnTo>
                    <a:pt x="28" y="3306"/>
                  </a:lnTo>
                  <a:lnTo>
                    <a:pt x="68" y="3360"/>
                  </a:lnTo>
                  <a:lnTo>
                    <a:pt x="136" y="3414"/>
                  </a:lnTo>
                  <a:lnTo>
                    <a:pt x="218" y="3482"/>
                  </a:lnTo>
                  <a:lnTo>
                    <a:pt x="436" y="3618"/>
                  </a:lnTo>
                  <a:lnTo>
                    <a:pt x="708" y="3754"/>
                  </a:lnTo>
                  <a:lnTo>
                    <a:pt x="1021" y="3890"/>
                  </a:lnTo>
                  <a:lnTo>
                    <a:pt x="1361" y="4013"/>
                  </a:lnTo>
                  <a:lnTo>
                    <a:pt x="1728" y="4149"/>
                  </a:lnTo>
                  <a:lnTo>
                    <a:pt x="2449" y="4380"/>
                  </a:lnTo>
                  <a:lnTo>
                    <a:pt x="3088" y="4584"/>
                  </a:lnTo>
                  <a:lnTo>
                    <a:pt x="3714" y="4761"/>
                  </a:lnTo>
                  <a:lnTo>
                    <a:pt x="3714" y="4761"/>
                  </a:lnTo>
                  <a:lnTo>
                    <a:pt x="3183" y="4734"/>
                  </a:lnTo>
                  <a:lnTo>
                    <a:pt x="2639" y="4707"/>
                  </a:lnTo>
                  <a:lnTo>
                    <a:pt x="2014" y="4679"/>
                  </a:lnTo>
                  <a:lnTo>
                    <a:pt x="1388" y="4679"/>
                  </a:lnTo>
                  <a:lnTo>
                    <a:pt x="844" y="4693"/>
                  </a:lnTo>
                  <a:lnTo>
                    <a:pt x="626" y="4707"/>
                  </a:lnTo>
                  <a:lnTo>
                    <a:pt x="449" y="4734"/>
                  </a:lnTo>
                  <a:lnTo>
                    <a:pt x="340" y="4761"/>
                  </a:lnTo>
                  <a:lnTo>
                    <a:pt x="300" y="4788"/>
                  </a:lnTo>
                  <a:lnTo>
                    <a:pt x="286" y="4802"/>
                  </a:lnTo>
                  <a:lnTo>
                    <a:pt x="286" y="4856"/>
                  </a:lnTo>
                  <a:lnTo>
                    <a:pt x="313" y="4897"/>
                  </a:lnTo>
                  <a:lnTo>
                    <a:pt x="354" y="4951"/>
                  </a:lnTo>
                  <a:lnTo>
                    <a:pt x="409" y="5006"/>
                  </a:lnTo>
                  <a:lnTo>
                    <a:pt x="558" y="5101"/>
                  </a:lnTo>
                  <a:lnTo>
                    <a:pt x="762" y="5210"/>
                  </a:lnTo>
                  <a:lnTo>
                    <a:pt x="1007" y="5305"/>
                  </a:lnTo>
                  <a:lnTo>
                    <a:pt x="1279" y="5414"/>
                  </a:lnTo>
                  <a:lnTo>
                    <a:pt x="1878" y="5604"/>
                  </a:lnTo>
                  <a:lnTo>
                    <a:pt x="2476" y="5781"/>
                  </a:lnTo>
                  <a:lnTo>
                    <a:pt x="3007" y="5917"/>
                  </a:lnTo>
                  <a:lnTo>
                    <a:pt x="3524" y="6040"/>
                  </a:lnTo>
                  <a:lnTo>
                    <a:pt x="3170" y="6040"/>
                  </a:lnTo>
                  <a:lnTo>
                    <a:pt x="2803" y="6053"/>
                  </a:lnTo>
                  <a:lnTo>
                    <a:pt x="2381" y="6067"/>
                  </a:lnTo>
                  <a:lnTo>
                    <a:pt x="1973" y="6108"/>
                  </a:lnTo>
                  <a:lnTo>
                    <a:pt x="1796" y="6149"/>
                  </a:lnTo>
                  <a:lnTo>
                    <a:pt x="1633" y="6176"/>
                  </a:lnTo>
                  <a:lnTo>
                    <a:pt x="1497" y="6217"/>
                  </a:lnTo>
                  <a:lnTo>
                    <a:pt x="1402" y="6271"/>
                  </a:lnTo>
                  <a:lnTo>
                    <a:pt x="1374" y="6298"/>
                  </a:lnTo>
                  <a:lnTo>
                    <a:pt x="1361" y="6325"/>
                  </a:lnTo>
                  <a:lnTo>
                    <a:pt x="1347" y="6366"/>
                  </a:lnTo>
                  <a:lnTo>
                    <a:pt x="1361" y="6393"/>
                  </a:lnTo>
                  <a:lnTo>
                    <a:pt x="1388" y="6434"/>
                  </a:lnTo>
                  <a:lnTo>
                    <a:pt x="1442" y="6475"/>
                  </a:lnTo>
                  <a:lnTo>
                    <a:pt x="1606" y="6570"/>
                  </a:lnTo>
                  <a:lnTo>
                    <a:pt x="1864" y="6679"/>
                  </a:lnTo>
                  <a:lnTo>
                    <a:pt x="2190" y="6788"/>
                  </a:lnTo>
                  <a:lnTo>
                    <a:pt x="2585" y="6897"/>
                  </a:lnTo>
                  <a:lnTo>
                    <a:pt x="3034" y="6992"/>
                  </a:lnTo>
                  <a:lnTo>
                    <a:pt x="3537" y="7101"/>
                  </a:lnTo>
                  <a:lnTo>
                    <a:pt x="4081" y="7182"/>
                  </a:lnTo>
                  <a:lnTo>
                    <a:pt x="4653" y="7264"/>
                  </a:lnTo>
                  <a:lnTo>
                    <a:pt x="5251" y="7318"/>
                  </a:lnTo>
                  <a:lnTo>
                    <a:pt x="5850" y="7359"/>
                  </a:lnTo>
                  <a:lnTo>
                    <a:pt x="6462" y="7373"/>
                  </a:lnTo>
                  <a:lnTo>
                    <a:pt x="7074" y="7359"/>
                  </a:lnTo>
                  <a:lnTo>
                    <a:pt x="7373" y="7332"/>
                  </a:lnTo>
                  <a:lnTo>
                    <a:pt x="7672" y="7305"/>
                  </a:lnTo>
                  <a:lnTo>
                    <a:pt x="7958" y="7264"/>
                  </a:lnTo>
                  <a:lnTo>
                    <a:pt x="8244" y="7210"/>
                  </a:lnTo>
                  <a:lnTo>
                    <a:pt x="8516" y="7155"/>
                  </a:lnTo>
                  <a:lnTo>
                    <a:pt x="8788" y="7087"/>
                  </a:lnTo>
                  <a:lnTo>
                    <a:pt x="8883" y="7005"/>
                  </a:lnTo>
                  <a:lnTo>
                    <a:pt x="8992" y="6883"/>
                  </a:lnTo>
                  <a:lnTo>
                    <a:pt x="9101" y="6733"/>
                  </a:lnTo>
                  <a:lnTo>
                    <a:pt x="9196" y="6543"/>
                  </a:lnTo>
                  <a:lnTo>
                    <a:pt x="9291" y="6339"/>
                  </a:lnTo>
                  <a:lnTo>
                    <a:pt x="9386" y="6108"/>
                  </a:lnTo>
                  <a:lnTo>
                    <a:pt x="9454" y="5849"/>
                  </a:lnTo>
                  <a:lnTo>
                    <a:pt x="9509" y="5577"/>
                  </a:lnTo>
                  <a:lnTo>
                    <a:pt x="9549" y="5292"/>
                  </a:lnTo>
                  <a:lnTo>
                    <a:pt x="9563" y="5006"/>
                  </a:lnTo>
                  <a:lnTo>
                    <a:pt x="9536" y="4693"/>
                  </a:lnTo>
                  <a:lnTo>
                    <a:pt x="9509" y="4543"/>
                  </a:lnTo>
                  <a:lnTo>
                    <a:pt x="9481" y="4394"/>
                  </a:lnTo>
                  <a:lnTo>
                    <a:pt x="9441" y="4231"/>
                  </a:lnTo>
                  <a:lnTo>
                    <a:pt x="9400" y="4081"/>
                  </a:lnTo>
                  <a:lnTo>
                    <a:pt x="9332" y="3931"/>
                  </a:lnTo>
                  <a:lnTo>
                    <a:pt x="9264" y="3782"/>
                  </a:lnTo>
                  <a:lnTo>
                    <a:pt x="9182" y="3618"/>
                  </a:lnTo>
                  <a:lnTo>
                    <a:pt x="9087" y="3469"/>
                  </a:lnTo>
                  <a:lnTo>
                    <a:pt x="8992" y="3319"/>
                  </a:lnTo>
                  <a:lnTo>
                    <a:pt x="8869" y="3183"/>
                  </a:lnTo>
                  <a:lnTo>
                    <a:pt x="8461" y="2680"/>
                  </a:lnTo>
                  <a:lnTo>
                    <a:pt x="8148" y="2258"/>
                  </a:lnTo>
                  <a:lnTo>
                    <a:pt x="7890" y="1877"/>
                  </a:lnTo>
                  <a:lnTo>
                    <a:pt x="7672" y="1537"/>
                  </a:lnTo>
                  <a:lnTo>
                    <a:pt x="7455" y="1224"/>
                  </a:lnTo>
                  <a:lnTo>
                    <a:pt x="7223" y="925"/>
                  </a:lnTo>
                  <a:lnTo>
                    <a:pt x="7087" y="776"/>
                  </a:lnTo>
                  <a:lnTo>
                    <a:pt x="6951" y="612"/>
                  </a:lnTo>
                  <a:lnTo>
                    <a:pt x="6788" y="449"/>
                  </a:lnTo>
                  <a:lnTo>
                    <a:pt x="6611" y="286"/>
                  </a:lnTo>
                  <a:lnTo>
                    <a:pt x="6462" y="150"/>
                  </a:lnTo>
                  <a:lnTo>
                    <a:pt x="6326" y="68"/>
                  </a:lnTo>
                  <a:lnTo>
                    <a:pt x="6230" y="1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368226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8"/>
          <p:cNvSpPr txBox="1">
            <a:spLocks noGrp="1"/>
          </p:cNvSpPr>
          <p:nvPr>
            <p:ph type="title" idx="4294967295"/>
          </p:nvPr>
        </p:nvSpPr>
        <p:spPr>
          <a:xfrm>
            <a:off x="0" y="411163"/>
            <a:ext cx="9144000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grpSp>
        <p:nvGrpSpPr>
          <p:cNvPr id="1822" name="Google Shape;1822;p38"/>
          <p:cNvGrpSpPr/>
          <p:nvPr/>
        </p:nvGrpSpPr>
        <p:grpSpPr>
          <a:xfrm>
            <a:off x="7247526" y="1088127"/>
            <a:ext cx="1678246" cy="3165373"/>
            <a:chOff x="3161760" y="1088175"/>
            <a:chExt cx="1931905" cy="3643804"/>
          </a:xfrm>
        </p:grpSpPr>
        <p:sp>
          <p:nvSpPr>
            <p:cNvPr id="1823" name="Google Shape;1823;p38"/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8"/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8"/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8"/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8"/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8"/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8"/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8"/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8"/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8"/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8"/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8"/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8"/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8"/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8"/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8"/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8"/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8"/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8"/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8"/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8"/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8"/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8"/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8"/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8"/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8"/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8"/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8"/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8"/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8"/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8"/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8"/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8"/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ED2563C-41A3-FB78-893C-CE4E39AEE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793"/>
              </p:ext>
            </p:extLst>
          </p:nvPr>
        </p:nvGraphicFramePr>
        <p:xfrm>
          <a:off x="342996" y="1027778"/>
          <a:ext cx="2475019" cy="357981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426512">
                  <a:extLst>
                    <a:ext uri="{9D8B030D-6E8A-4147-A177-3AD203B41FA5}">
                      <a16:colId xmlns:a16="http://schemas.microsoft.com/office/drawing/2014/main" val="2133845167"/>
                    </a:ext>
                  </a:extLst>
                </a:gridCol>
                <a:gridCol w="1048507">
                  <a:extLst>
                    <a:ext uri="{9D8B030D-6E8A-4147-A177-3AD203B41FA5}">
                      <a16:colId xmlns:a16="http://schemas.microsoft.com/office/drawing/2014/main" val="1210282547"/>
                    </a:ext>
                  </a:extLst>
                </a:gridCol>
              </a:tblGrid>
              <a:tr h="379800">
                <a:tc>
                  <a:txBody>
                    <a:bodyPr/>
                    <a:lstStyle/>
                    <a:p>
                      <a:pPr algn="ctr"/>
                      <a:r>
                        <a:rPr lang="en-AU" sz="1000" b="1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AU" sz="1000" dirty="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00" b="1" dirty="0">
                          <a:solidFill>
                            <a:schemeClr val="bg1"/>
                          </a:solidFill>
                          <a:effectLst/>
                        </a:rPr>
                        <a:t>Test Accuracy</a:t>
                      </a:r>
                      <a:endParaRPr lang="en-AU" sz="1000" dirty="0">
                        <a:solidFill>
                          <a:schemeClr val="bg1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8234175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Vit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random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AU" sz="800" b="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37.49%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52323475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Vit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random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AU" sz="800" b="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22.47%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5951550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Vit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random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AU" sz="800" b="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18.22%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29225338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Vit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stratified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AU" sz="800" b="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36.47%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9525839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Vit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stratified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AU" sz="800" b="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22.01%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5533284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>
                          <a:solidFill>
                            <a:srgbClr val="FF0000"/>
                          </a:solidFill>
                          <a:effectLst/>
                        </a:rPr>
                        <a:t>Vit</a:t>
                      </a:r>
                      <a:r>
                        <a:rPr lang="zh-CN" altLang="en-US" sz="800" b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FF0000"/>
                          </a:solidFill>
                          <a:effectLst/>
                        </a:rPr>
                        <a:t>stratified</a:t>
                      </a:r>
                      <a:r>
                        <a:rPr lang="zh-CN" altLang="en-US" sz="800" b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en-AU" sz="800" b="0" dirty="0">
                        <a:solidFill>
                          <a:srgbClr val="FF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17.91%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2851117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 err="1">
                          <a:solidFill>
                            <a:srgbClr val="FF0000"/>
                          </a:solidFill>
                          <a:effectLst/>
                        </a:rPr>
                        <a:t>RestNet</a:t>
                      </a:r>
                      <a:r>
                        <a:rPr lang="zh-CN" altLang="en-US" sz="800" b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FF0000"/>
                          </a:solidFill>
                          <a:effectLst/>
                        </a:rPr>
                        <a:t>random</a:t>
                      </a:r>
                      <a:r>
                        <a:rPr lang="zh-CN" altLang="en-US" sz="800" b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AU" sz="800" b="0" dirty="0">
                        <a:solidFill>
                          <a:srgbClr val="FF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42.21%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6069347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 err="1">
                          <a:solidFill>
                            <a:srgbClr val="000000"/>
                          </a:solidFill>
                          <a:effectLst/>
                        </a:rPr>
                        <a:t>RestNet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random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AU" sz="800" b="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25.96%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7764143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 err="1">
                          <a:solidFill>
                            <a:srgbClr val="000000"/>
                          </a:solidFill>
                          <a:effectLst/>
                        </a:rPr>
                        <a:t>RestNet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random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AU" sz="800" b="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18.96%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45893526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 err="1">
                          <a:solidFill>
                            <a:srgbClr val="000000"/>
                          </a:solidFill>
                          <a:effectLst/>
                        </a:rPr>
                        <a:t>ResNet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stratified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AU" sz="800" b="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38.28%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0831817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 err="1">
                          <a:solidFill>
                            <a:srgbClr val="000000"/>
                          </a:solidFill>
                          <a:effectLst/>
                        </a:rPr>
                        <a:t>ResNet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stratified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AU" sz="800" b="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19.76%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81809993"/>
                  </a:ext>
                </a:extLst>
              </a:tr>
              <a:tr h="266668">
                <a:tc>
                  <a:txBody>
                    <a:bodyPr/>
                    <a:lstStyle/>
                    <a:p>
                      <a:pPr algn="ctr"/>
                      <a:r>
                        <a:rPr lang="en-AU" sz="800" b="0" dirty="0" err="1">
                          <a:solidFill>
                            <a:srgbClr val="000000"/>
                          </a:solidFill>
                          <a:effectLst/>
                        </a:rPr>
                        <a:t>ResNet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stratified</a:t>
                      </a:r>
                      <a:r>
                        <a:rPr lang="zh-CN" altLang="en-US" sz="800" b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AU" sz="800" b="0" dirty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AU" sz="800" b="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20202" marR="20202" marT="20202" marB="2020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15.95%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9870107"/>
                  </a:ext>
                </a:extLst>
              </a:tr>
            </a:tbl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642ADF6C-7BDD-3A37-3960-A16AF9F9F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897937"/>
              </p:ext>
            </p:extLst>
          </p:nvPr>
        </p:nvGraphicFramePr>
        <p:xfrm>
          <a:off x="2870489" y="1046859"/>
          <a:ext cx="4607716" cy="3579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1182;p30">
            <a:extLst>
              <a:ext uri="{FF2B5EF4-FFF2-40B4-BE49-F238E27FC236}">
                <a16:creationId xmlns:a16="http://schemas.microsoft.com/office/drawing/2014/main" id="{9C951ECF-90E3-836C-ABD9-9465AF707AD0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CONCLUSION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4"/>
          <p:cNvSpPr txBox="1">
            <a:spLocks noGrp="1"/>
          </p:cNvSpPr>
          <p:nvPr>
            <p:ph type="title" idx="4294967295"/>
          </p:nvPr>
        </p:nvSpPr>
        <p:spPr>
          <a:xfrm>
            <a:off x="-1" y="411163"/>
            <a:ext cx="9087293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 &amp; Future work</a:t>
            </a:r>
            <a:endParaRPr dirty="0"/>
          </a:p>
        </p:txBody>
      </p:sp>
      <p:graphicFrame>
        <p:nvGraphicFramePr>
          <p:cNvPr id="1439" name="Google Shape;1439;p34"/>
          <p:cNvGraphicFramePr/>
          <p:nvPr>
            <p:extLst>
              <p:ext uri="{D42A27DB-BD31-4B8C-83A1-F6EECF244321}">
                <p14:modId xmlns:p14="http://schemas.microsoft.com/office/powerpoint/2010/main" val="4262517567"/>
              </p:ext>
            </p:extLst>
          </p:nvPr>
        </p:nvGraphicFramePr>
        <p:xfrm>
          <a:off x="457200" y="922263"/>
          <a:ext cx="4586325" cy="3047760"/>
        </p:xfrm>
        <a:graphic>
          <a:graphicData uri="http://schemas.openxmlformats.org/drawingml/2006/table">
            <a:tbl>
              <a:tblPr>
                <a:noFill/>
                <a:tableStyleId>{1B0CAFAF-1752-41F5-8AC6-53C608C90D97}</a:tableStyleId>
              </a:tblPr>
              <a:tblGrid>
                <a:gridCol w="4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Limitation</a:t>
                      </a:r>
                      <a:endParaRPr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 only for frozen mouse brain cell images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</a:t>
                      </a:r>
                      <a:r>
                        <a:rPr lang="en-US" altLang="zh-CN" b="1" dirty="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</a:t>
                      </a:r>
                      <a:endParaRPr b="1" dirty="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Future Work</a:t>
                      </a:r>
                      <a:endParaRPr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Applying our model to </a:t>
                      </a:r>
                      <a:r>
                        <a:rPr lang="en-AU" altLang="zh-C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cell images</a:t>
                      </a:r>
                      <a:r>
                        <a:rPr lang="zh-CN" alt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of </a:t>
                      </a:r>
                      <a:r>
                        <a:rPr lang="en-AU" altLang="zh-C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 </a:t>
                      </a:r>
                      <a:r>
                        <a:rPr lang="en-A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animals</a:t>
                      </a:r>
                      <a:endParaRPr sz="1200" dirty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</a:t>
                      </a:r>
                      <a:r>
                        <a:rPr lang="en-US" altLang="zh-CN" b="1" dirty="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endParaRPr b="1" dirty="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Limitation</a:t>
                      </a:r>
                      <a:endParaRPr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Online platform GPU limitations</a:t>
                      </a:r>
                      <a:endParaRPr sz="1200" dirty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</a:t>
                      </a:r>
                      <a:r>
                        <a:rPr lang="en-US" altLang="zh-CN" b="1" dirty="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endParaRPr b="1" dirty="0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Future Work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more complex models with </a:t>
                      </a:r>
                      <a:r>
                        <a:rPr lang="en-US" altLang="zh-C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-AU" altLang="zh-C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better GPU</a:t>
                      </a:r>
                      <a:endParaRPr sz="1200" dirty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440" name="Google Shape;1440;p34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1441" name="Google Shape;1441;p34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4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4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182;p30">
            <a:extLst>
              <a:ext uri="{FF2B5EF4-FFF2-40B4-BE49-F238E27FC236}">
                <a16:creationId xmlns:a16="http://schemas.microsoft.com/office/drawing/2014/main" id="{1497E017-E4FA-B0AB-4E07-002935D62C5B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CONCLUSION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39"/>
          <p:cNvSpPr txBox="1">
            <a:spLocks noGrp="1"/>
          </p:cNvSpPr>
          <p:nvPr>
            <p:ph type="title" idx="4294967295"/>
          </p:nvPr>
        </p:nvSpPr>
        <p:spPr>
          <a:xfrm>
            <a:off x="0" y="411163"/>
            <a:ext cx="9144000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 List</a:t>
            </a:r>
            <a:endParaRPr dirty="0"/>
          </a:p>
        </p:txBody>
      </p:sp>
      <p:grpSp>
        <p:nvGrpSpPr>
          <p:cNvPr id="1917" name="Google Shape;1917;p39"/>
          <p:cNvGrpSpPr/>
          <p:nvPr/>
        </p:nvGrpSpPr>
        <p:grpSpPr>
          <a:xfrm>
            <a:off x="6275561" y="1209065"/>
            <a:ext cx="2411226" cy="3405834"/>
            <a:chOff x="5894611" y="1313840"/>
            <a:chExt cx="2411226" cy="3405834"/>
          </a:xfrm>
        </p:grpSpPr>
        <p:sp>
          <p:nvSpPr>
            <p:cNvPr id="1918" name="Google Shape;1918;p39"/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9"/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fill="none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9"/>
            <p:cNvSpPr/>
            <p:nvPr/>
          </p:nvSpPr>
          <p:spPr>
            <a:xfrm>
              <a:off x="7068207" y="1313840"/>
              <a:ext cx="1237631" cy="230645"/>
            </a:xfrm>
            <a:custGeom>
              <a:avLst/>
              <a:gdLst/>
              <a:ahLst/>
              <a:cxnLst/>
              <a:rect l="l" t="t" r="r" b="b"/>
              <a:pathLst>
                <a:path w="45058" h="8397" extrusionOk="0">
                  <a:moveTo>
                    <a:pt x="2226" y="1"/>
                  </a:moveTo>
                  <a:lnTo>
                    <a:pt x="1987" y="16"/>
                  </a:lnTo>
                  <a:lnTo>
                    <a:pt x="1778" y="46"/>
                  </a:lnTo>
                  <a:lnTo>
                    <a:pt x="1554" y="105"/>
                  </a:lnTo>
                  <a:lnTo>
                    <a:pt x="1360" y="180"/>
                  </a:lnTo>
                  <a:lnTo>
                    <a:pt x="1165" y="270"/>
                  </a:lnTo>
                  <a:lnTo>
                    <a:pt x="971" y="389"/>
                  </a:lnTo>
                  <a:lnTo>
                    <a:pt x="807" y="509"/>
                  </a:lnTo>
                  <a:lnTo>
                    <a:pt x="643" y="658"/>
                  </a:lnTo>
                  <a:lnTo>
                    <a:pt x="508" y="822"/>
                  </a:lnTo>
                  <a:lnTo>
                    <a:pt x="374" y="987"/>
                  </a:lnTo>
                  <a:lnTo>
                    <a:pt x="269" y="1166"/>
                  </a:lnTo>
                  <a:lnTo>
                    <a:pt x="164" y="1360"/>
                  </a:lnTo>
                  <a:lnTo>
                    <a:pt x="90" y="1569"/>
                  </a:lnTo>
                  <a:lnTo>
                    <a:pt x="45" y="1779"/>
                  </a:lnTo>
                  <a:lnTo>
                    <a:pt x="15" y="2003"/>
                  </a:lnTo>
                  <a:lnTo>
                    <a:pt x="0" y="2227"/>
                  </a:lnTo>
                  <a:lnTo>
                    <a:pt x="0" y="8397"/>
                  </a:lnTo>
                  <a:lnTo>
                    <a:pt x="45058" y="8397"/>
                  </a:lnTo>
                  <a:lnTo>
                    <a:pt x="45058" y="2227"/>
                  </a:lnTo>
                  <a:lnTo>
                    <a:pt x="45043" y="2003"/>
                  </a:lnTo>
                  <a:lnTo>
                    <a:pt x="45013" y="1779"/>
                  </a:lnTo>
                  <a:lnTo>
                    <a:pt x="44953" y="1569"/>
                  </a:lnTo>
                  <a:lnTo>
                    <a:pt x="44879" y="1360"/>
                  </a:lnTo>
                  <a:lnTo>
                    <a:pt x="44789" y="1166"/>
                  </a:lnTo>
                  <a:lnTo>
                    <a:pt x="44685" y="987"/>
                  </a:lnTo>
                  <a:lnTo>
                    <a:pt x="44550" y="822"/>
                  </a:lnTo>
                  <a:lnTo>
                    <a:pt x="44401" y="658"/>
                  </a:lnTo>
                  <a:lnTo>
                    <a:pt x="44251" y="509"/>
                  </a:lnTo>
                  <a:lnTo>
                    <a:pt x="44072" y="389"/>
                  </a:lnTo>
                  <a:lnTo>
                    <a:pt x="43893" y="270"/>
                  </a:lnTo>
                  <a:lnTo>
                    <a:pt x="43699" y="180"/>
                  </a:lnTo>
                  <a:lnTo>
                    <a:pt x="43489" y="105"/>
                  </a:lnTo>
                  <a:lnTo>
                    <a:pt x="43280" y="46"/>
                  </a:lnTo>
                  <a:lnTo>
                    <a:pt x="43056" y="16"/>
                  </a:lnTo>
                  <a:lnTo>
                    <a:pt x="42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9"/>
            <p:cNvSpPr/>
            <p:nvPr/>
          </p:nvSpPr>
          <p:spPr>
            <a:xfrm>
              <a:off x="7925387" y="1377865"/>
              <a:ext cx="80892" cy="80452"/>
            </a:xfrm>
            <a:custGeom>
              <a:avLst/>
              <a:gdLst/>
              <a:ahLst/>
              <a:cxnLst/>
              <a:rect l="l" t="t" r="r" b="b"/>
              <a:pathLst>
                <a:path w="2945" h="2929" extrusionOk="0">
                  <a:moveTo>
                    <a:pt x="1331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5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1" y="897"/>
                  </a:lnTo>
                  <a:lnTo>
                    <a:pt x="76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6" y="1898"/>
                  </a:lnTo>
                  <a:lnTo>
                    <a:pt x="121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5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31" y="2928"/>
                  </a:lnTo>
                  <a:lnTo>
                    <a:pt x="1629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5" y="2032"/>
                  </a:lnTo>
                  <a:lnTo>
                    <a:pt x="2869" y="1898"/>
                  </a:lnTo>
                  <a:lnTo>
                    <a:pt x="2914" y="1763"/>
                  </a:lnTo>
                  <a:lnTo>
                    <a:pt x="2929" y="1614"/>
                  </a:lnTo>
                  <a:lnTo>
                    <a:pt x="2944" y="1464"/>
                  </a:lnTo>
                  <a:lnTo>
                    <a:pt x="2929" y="1315"/>
                  </a:lnTo>
                  <a:lnTo>
                    <a:pt x="2914" y="1166"/>
                  </a:lnTo>
                  <a:lnTo>
                    <a:pt x="2869" y="1031"/>
                  </a:lnTo>
                  <a:lnTo>
                    <a:pt x="2825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9"/>
            <p:cNvSpPr/>
            <p:nvPr/>
          </p:nvSpPr>
          <p:spPr>
            <a:xfrm>
              <a:off x="8055881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4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0" y="897"/>
                  </a:lnTo>
                  <a:lnTo>
                    <a:pt x="75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5" y="1898"/>
                  </a:lnTo>
                  <a:lnTo>
                    <a:pt x="120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4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4" y="2032"/>
                  </a:lnTo>
                  <a:lnTo>
                    <a:pt x="2869" y="1898"/>
                  </a:lnTo>
                  <a:lnTo>
                    <a:pt x="2899" y="1763"/>
                  </a:lnTo>
                  <a:lnTo>
                    <a:pt x="2929" y="1614"/>
                  </a:lnTo>
                  <a:lnTo>
                    <a:pt x="2929" y="1464"/>
                  </a:lnTo>
                  <a:lnTo>
                    <a:pt x="2929" y="1315"/>
                  </a:lnTo>
                  <a:lnTo>
                    <a:pt x="2899" y="1166"/>
                  </a:lnTo>
                  <a:lnTo>
                    <a:pt x="2869" y="1031"/>
                  </a:lnTo>
                  <a:lnTo>
                    <a:pt x="2824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9"/>
            <p:cNvSpPr/>
            <p:nvPr/>
          </p:nvSpPr>
          <p:spPr>
            <a:xfrm>
              <a:off x="8181046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66" y="30"/>
                  </a:lnTo>
                  <a:lnTo>
                    <a:pt x="1031" y="60"/>
                  </a:lnTo>
                  <a:lnTo>
                    <a:pt x="897" y="120"/>
                  </a:lnTo>
                  <a:lnTo>
                    <a:pt x="762" y="180"/>
                  </a:lnTo>
                  <a:lnTo>
                    <a:pt x="643" y="254"/>
                  </a:lnTo>
                  <a:lnTo>
                    <a:pt x="523" y="329"/>
                  </a:lnTo>
                  <a:lnTo>
                    <a:pt x="419" y="434"/>
                  </a:lnTo>
                  <a:lnTo>
                    <a:pt x="329" y="538"/>
                  </a:lnTo>
                  <a:lnTo>
                    <a:pt x="239" y="643"/>
                  </a:lnTo>
                  <a:lnTo>
                    <a:pt x="180" y="762"/>
                  </a:lnTo>
                  <a:lnTo>
                    <a:pt x="105" y="897"/>
                  </a:lnTo>
                  <a:lnTo>
                    <a:pt x="60" y="1031"/>
                  </a:lnTo>
                  <a:lnTo>
                    <a:pt x="30" y="1166"/>
                  </a:lnTo>
                  <a:lnTo>
                    <a:pt x="0" y="1315"/>
                  </a:lnTo>
                  <a:lnTo>
                    <a:pt x="0" y="1464"/>
                  </a:lnTo>
                  <a:lnTo>
                    <a:pt x="0" y="1614"/>
                  </a:lnTo>
                  <a:lnTo>
                    <a:pt x="30" y="1763"/>
                  </a:lnTo>
                  <a:lnTo>
                    <a:pt x="60" y="1898"/>
                  </a:lnTo>
                  <a:lnTo>
                    <a:pt x="105" y="2032"/>
                  </a:lnTo>
                  <a:lnTo>
                    <a:pt x="180" y="2167"/>
                  </a:lnTo>
                  <a:lnTo>
                    <a:pt x="239" y="2286"/>
                  </a:lnTo>
                  <a:lnTo>
                    <a:pt x="329" y="2391"/>
                  </a:lnTo>
                  <a:lnTo>
                    <a:pt x="419" y="2495"/>
                  </a:lnTo>
                  <a:lnTo>
                    <a:pt x="523" y="2600"/>
                  </a:lnTo>
                  <a:lnTo>
                    <a:pt x="643" y="2674"/>
                  </a:lnTo>
                  <a:lnTo>
                    <a:pt x="762" y="2749"/>
                  </a:lnTo>
                  <a:lnTo>
                    <a:pt x="897" y="2809"/>
                  </a:lnTo>
                  <a:lnTo>
                    <a:pt x="1031" y="2869"/>
                  </a:lnTo>
                  <a:lnTo>
                    <a:pt x="1166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48" y="2899"/>
                  </a:lnTo>
                  <a:lnTo>
                    <a:pt x="1898" y="2869"/>
                  </a:lnTo>
                  <a:lnTo>
                    <a:pt x="2032" y="2809"/>
                  </a:lnTo>
                  <a:lnTo>
                    <a:pt x="2152" y="2749"/>
                  </a:lnTo>
                  <a:lnTo>
                    <a:pt x="2286" y="2674"/>
                  </a:lnTo>
                  <a:lnTo>
                    <a:pt x="2391" y="2600"/>
                  </a:lnTo>
                  <a:lnTo>
                    <a:pt x="2495" y="2495"/>
                  </a:lnTo>
                  <a:lnTo>
                    <a:pt x="2585" y="2391"/>
                  </a:lnTo>
                  <a:lnTo>
                    <a:pt x="2675" y="2286"/>
                  </a:lnTo>
                  <a:lnTo>
                    <a:pt x="2749" y="2167"/>
                  </a:lnTo>
                  <a:lnTo>
                    <a:pt x="2809" y="2032"/>
                  </a:lnTo>
                  <a:lnTo>
                    <a:pt x="2854" y="1898"/>
                  </a:lnTo>
                  <a:lnTo>
                    <a:pt x="2899" y="1763"/>
                  </a:lnTo>
                  <a:lnTo>
                    <a:pt x="2914" y="1614"/>
                  </a:lnTo>
                  <a:lnTo>
                    <a:pt x="2929" y="1464"/>
                  </a:lnTo>
                  <a:lnTo>
                    <a:pt x="2914" y="1315"/>
                  </a:lnTo>
                  <a:lnTo>
                    <a:pt x="2899" y="1166"/>
                  </a:lnTo>
                  <a:lnTo>
                    <a:pt x="2854" y="1031"/>
                  </a:lnTo>
                  <a:lnTo>
                    <a:pt x="2809" y="897"/>
                  </a:lnTo>
                  <a:lnTo>
                    <a:pt x="2749" y="762"/>
                  </a:lnTo>
                  <a:lnTo>
                    <a:pt x="2675" y="643"/>
                  </a:lnTo>
                  <a:lnTo>
                    <a:pt x="2585" y="538"/>
                  </a:lnTo>
                  <a:lnTo>
                    <a:pt x="2495" y="434"/>
                  </a:lnTo>
                  <a:lnTo>
                    <a:pt x="2391" y="329"/>
                  </a:lnTo>
                  <a:lnTo>
                    <a:pt x="2286" y="254"/>
                  </a:lnTo>
                  <a:lnTo>
                    <a:pt x="2152" y="180"/>
                  </a:lnTo>
                  <a:lnTo>
                    <a:pt x="2032" y="120"/>
                  </a:lnTo>
                  <a:lnTo>
                    <a:pt x="1898" y="60"/>
                  </a:lnTo>
                  <a:lnTo>
                    <a:pt x="1748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9"/>
            <p:cNvSpPr/>
            <p:nvPr/>
          </p:nvSpPr>
          <p:spPr>
            <a:xfrm>
              <a:off x="7231112" y="1775883"/>
              <a:ext cx="262644" cy="19310"/>
            </a:xfrm>
            <a:custGeom>
              <a:avLst/>
              <a:gdLst/>
              <a:ahLst/>
              <a:cxnLst/>
              <a:rect l="l" t="t" r="r" b="b"/>
              <a:pathLst>
                <a:path w="9562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562" y="703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9"/>
            <p:cNvSpPr/>
            <p:nvPr/>
          </p:nvSpPr>
          <p:spPr>
            <a:xfrm>
              <a:off x="7231112" y="1839908"/>
              <a:ext cx="259348" cy="19310"/>
            </a:xfrm>
            <a:custGeom>
              <a:avLst/>
              <a:gdLst/>
              <a:ahLst/>
              <a:cxnLst/>
              <a:rect l="l" t="t" r="r" b="b"/>
              <a:pathLst>
                <a:path w="9442" h="703" extrusionOk="0">
                  <a:moveTo>
                    <a:pt x="0" y="0"/>
                  </a:moveTo>
                  <a:lnTo>
                    <a:pt x="0" y="702"/>
                  </a:lnTo>
                  <a:lnTo>
                    <a:pt x="9263" y="702"/>
                  </a:lnTo>
                  <a:lnTo>
                    <a:pt x="9367" y="359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9"/>
            <p:cNvSpPr/>
            <p:nvPr/>
          </p:nvSpPr>
          <p:spPr>
            <a:xfrm>
              <a:off x="7249981" y="1904317"/>
              <a:ext cx="216279" cy="19310"/>
            </a:xfrm>
            <a:custGeom>
              <a:avLst/>
              <a:gdLst/>
              <a:ahLst/>
              <a:cxnLst/>
              <a:rect l="l" t="t" r="r" b="b"/>
              <a:pathLst>
                <a:path w="7874" h="703" extrusionOk="0">
                  <a:moveTo>
                    <a:pt x="0" y="1"/>
                  </a:moveTo>
                  <a:lnTo>
                    <a:pt x="224" y="359"/>
                  </a:lnTo>
                  <a:lnTo>
                    <a:pt x="449" y="703"/>
                  </a:lnTo>
                  <a:lnTo>
                    <a:pt x="7425" y="703"/>
                  </a:lnTo>
                  <a:lnTo>
                    <a:pt x="7649" y="359"/>
                  </a:lnTo>
                  <a:lnTo>
                    <a:pt x="7874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9"/>
            <p:cNvSpPr/>
            <p:nvPr/>
          </p:nvSpPr>
          <p:spPr>
            <a:xfrm>
              <a:off x="7303322" y="1968754"/>
              <a:ext cx="109595" cy="19310"/>
            </a:xfrm>
            <a:custGeom>
              <a:avLst/>
              <a:gdLst/>
              <a:ahLst/>
              <a:cxnLst/>
              <a:rect l="l" t="t" r="r" b="b"/>
              <a:pathLst>
                <a:path w="3990" h="703" extrusionOk="0">
                  <a:moveTo>
                    <a:pt x="1" y="0"/>
                  </a:moveTo>
                  <a:lnTo>
                    <a:pt x="240" y="209"/>
                  </a:lnTo>
                  <a:lnTo>
                    <a:pt x="494" y="419"/>
                  </a:lnTo>
                  <a:lnTo>
                    <a:pt x="165" y="702"/>
                  </a:lnTo>
                  <a:lnTo>
                    <a:pt x="3825" y="702"/>
                  </a:lnTo>
                  <a:lnTo>
                    <a:pt x="3496" y="419"/>
                  </a:lnTo>
                  <a:lnTo>
                    <a:pt x="3750" y="20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9"/>
            <p:cNvSpPr/>
            <p:nvPr/>
          </p:nvSpPr>
          <p:spPr>
            <a:xfrm>
              <a:off x="7256546" y="2033163"/>
              <a:ext cx="203150" cy="19310"/>
            </a:xfrm>
            <a:custGeom>
              <a:avLst/>
              <a:gdLst/>
              <a:ahLst/>
              <a:cxnLst/>
              <a:rect l="l" t="t" r="r" b="b"/>
              <a:pathLst>
                <a:path w="7396" h="703" extrusionOk="0">
                  <a:moveTo>
                    <a:pt x="434" y="1"/>
                  </a:moveTo>
                  <a:lnTo>
                    <a:pt x="210" y="344"/>
                  </a:lnTo>
                  <a:lnTo>
                    <a:pt x="0" y="703"/>
                  </a:lnTo>
                  <a:lnTo>
                    <a:pt x="7396" y="703"/>
                  </a:lnTo>
                  <a:lnTo>
                    <a:pt x="7186" y="344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9"/>
            <p:cNvSpPr/>
            <p:nvPr/>
          </p:nvSpPr>
          <p:spPr>
            <a:xfrm>
              <a:off x="7233556" y="2097600"/>
              <a:ext cx="249130" cy="19310"/>
            </a:xfrm>
            <a:custGeom>
              <a:avLst/>
              <a:gdLst/>
              <a:ahLst/>
              <a:cxnLst/>
              <a:rect l="l" t="t" r="r" b="b"/>
              <a:pathLst>
                <a:path w="9070" h="703" extrusionOk="0">
                  <a:moveTo>
                    <a:pt x="165" y="0"/>
                  </a:moveTo>
                  <a:lnTo>
                    <a:pt x="75" y="344"/>
                  </a:lnTo>
                  <a:lnTo>
                    <a:pt x="1" y="702"/>
                  </a:lnTo>
                  <a:lnTo>
                    <a:pt x="9069" y="702"/>
                  </a:lnTo>
                  <a:lnTo>
                    <a:pt x="8994" y="344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9"/>
            <p:cNvSpPr/>
            <p:nvPr/>
          </p:nvSpPr>
          <p:spPr>
            <a:xfrm>
              <a:off x="7231524" y="2161597"/>
              <a:ext cx="253195" cy="19310"/>
            </a:xfrm>
            <a:custGeom>
              <a:avLst/>
              <a:gdLst/>
              <a:ahLst/>
              <a:cxnLst/>
              <a:rect l="l" t="t" r="r" b="b"/>
              <a:pathLst>
                <a:path w="9218" h="703" extrusionOk="0">
                  <a:moveTo>
                    <a:pt x="0" y="1"/>
                  </a:moveTo>
                  <a:lnTo>
                    <a:pt x="30" y="359"/>
                  </a:lnTo>
                  <a:lnTo>
                    <a:pt x="90" y="703"/>
                  </a:lnTo>
                  <a:lnTo>
                    <a:pt x="9128" y="703"/>
                  </a:lnTo>
                  <a:lnTo>
                    <a:pt x="9188" y="359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9"/>
            <p:cNvSpPr/>
            <p:nvPr/>
          </p:nvSpPr>
          <p:spPr>
            <a:xfrm>
              <a:off x="7247921" y="2226033"/>
              <a:ext cx="220399" cy="19310"/>
            </a:xfrm>
            <a:custGeom>
              <a:avLst/>
              <a:gdLst/>
              <a:ahLst/>
              <a:cxnLst/>
              <a:rect l="l" t="t" r="r" b="b"/>
              <a:pathLst>
                <a:path w="8024" h="703" extrusionOk="0">
                  <a:moveTo>
                    <a:pt x="1" y="0"/>
                  </a:moveTo>
                  <a:lnTo>
                    <a:pt x="165" y="359"/>
                  </a:lnTo>
                  <a:lnTo>
                    <a:pt x="359" y="702"/>
                  </a:lnTo>
                  <a:lnTo>
                    <a:pt x="7665" y="702"/>
                  </a:lnTo>
                  <a:lnTo>
                    <a:pt x="7859" y="359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9"/>
            <p:cNvSpPr/>
            <p:nvPr/>
          </p:nvSpPr>
          <p:spPr>
            <a:xfrm>
              <a:off x="7290605" y="2290443"/>
              <a:ext cx="135030" cy="19310"/>
            </a:xfrm>
            <a:custGeom>
              <a:avLst/>
              <a:gdLst/>
              <a:ahLst/>
              <a:cxnLst/>
              <a:rect l="l" t="t" r="r" b="b"/>
              <a:pathLst>
                <a:path w="4916" h="703" extrusionOk="0">
                  <a:moveTo>
                    <a:pt x="0" y="1"/>
                  </a:moveTo>
                  <a:lnTo>
                    <a:pt x="344" y="359"/>
                  </a:lnTo>
                  <a:lnTo>
                    <a:pt x="718" y="703"/>
                  </a:lnTo>
                  <a:lnTo>
                    <a:pt x="4198" y="703"/>
                  </a:lnTo>
                  <a:lnTo>
                    <a:pt x="4572" y="359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9"/>
            <p:cNvSpPr/>
            <p:nvPr/>
          </p:nvSpPr>
          <p:spPr>
            <a:xfrm>
              <a:off x="7251629" y="2354879"/>
              <a:ext cx="212983" cy="19310"/>
            </a:xfrm>
            <a:custGeom>
              <a:avLst/>
              <a:gdLst/>
              <a:ahLst/>
              <a:cxnLst/>
              <a:rect l="l" t="t" r="r" b="b"/>
              <a:pathLst>
                <a:path w="7754" h="703" extrusionOk="0">
                  <a:moveTo>
                    <a:pt x="613" y="0"/>
                  </a:moveTo>
                  <a:lnTo>
                    <a:pt x="299" y="344"/>
                  </a:lnTo>
                  <a:lnTo>
                    <a:pt x="0" y="702"/>
                  </a:lnTo>
                  <a:lnTo>
                    <a:pt x="7754" y="702"/>
                  </a:lnTo>
                  <a:lnTo>
                    <a:pt x="7455" y="344"/>
                  </a:lnTo>
                  <a:lnTo>
                    <a:pt x="7141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9"/>
            <p:cNvSpPr/>
            <p:nvPr/>
          </p:nvSpPr>
          <p:spPr>
            <a:xfrm>
              <a:off x="7231112" y="2419288"/>
              <a:ext cx="270033" cy="19310"/>
            </a:xfrm>
            <a:custGeom>
              <a:avLst/>
              <a:gdLst/>
              <a:ahLst/>
              <a:cxnLst/>
              <a:rect l="l" t="t" r="r" b="b"/>
              <a:pathLst>
                <a:path w="9831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830" y="703"/>
                  </a:lnTo>
                  <a:lnTo>
                    <a:pt x="9696" y="344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9"/>
            <p:cNvSpPr/>
            <p:nvPr/>
          </p:nvSpPr>
          <p:spPr>
            <a:xfrm>
              <a:off x="7231112" y="2483313"/>
              <a:ext cx="281514" cy="19310"/>
            </a:xfrm>
            <a:custGeom>
              <a:avLst/>
              <a:gdLst/>
              <a:ahLst/>
              <a:cxnLst/>
              <a:rect l="l" t="t" r="r" b="b"/>
              <a:pathLst>
                <a:path w="10249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249" y="703"/>
                  </a:lnTo>
                  <a:lnTo>
                    <a:pt x="10234" y="359"/>
                  </a:lnTo>
                  <a:lnTo>
                    <a:pt x="10204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9"/>
            <p:cNvSpPr/>
            <p:nvPr/>
          </p:nvSpPr>
          <p:spPr>
            <a:xfrm>
              <a:off x="7203618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1494" y="1"/>
                  </a:moveTo>
                  <a:lnTo>
                    <a:pt x="1405" y="16"/>
                  </a:lnTo>
                  <a:lnTo>
                    <a:pt x="1240" y="76"/>
                  </a:lnTo>
                  <a:lnTo>
                    <a:pt x="1091" y="150"/>
                  </a:lnTo>
                  <a:lnTo>
                    <a:pt x="956" y="270"/>
                  </a:lnTo>
                  <a:lnTo>
                    <a:pt x="852" y="389"/>
                  </a:lnTo>
                  <a:lnTo>
                    <a:pt x="762" y="554"/>
                  </a:lnTo>
                  <a:lnTo>
                    <a:pt x="717" y="718"/>
                  </a:lnTo>
                  <a:lnTo>
                    <a:pt x="702" y="808"/>
                  </a:lnTo>
                  <a:lnTo>
                    <a:pt x="687" y="897"/>
                  </a:lnTo>
                  <a:lnTo>
                    <a:pt x="687" y="3885"/>
                  </a:lnTo>
                  <a:lnTo>
                    <a:pt x="717" y="4363"/>
                  </a:lnTo>
                  <a:lnTo>
                    <a:pt x="762" y="4841"/>
                  </a:lnTo>
                  <a:lnTo>
                    <a:pt x="852" y="5319"/>
                  </a:lnTo>
                  <a:lnTo>
                    <a:pt x="971" y="5797"/>
                  </a:lnTo>
                  <a:lnTo>
                    <a:pt x="1121" y="6261"/>
                  </a:lnTo>
                  <a:lnTo>
                    <a:pt x="1315" y="6724"/>
                  </a:lnTo>
                  <a:lnTo>
                    <a:pt x="1524" y="7172"/>
                  </a:lnTo>
                  <a:lnTo>
                    <a:pt x="1778" y="7620"/>
                  </a:lnTo>
                  <a:lnTo>
                    <a:pt x="2062" y="8053"/>
                  </a:lnTo>
                  <a:lnTo>
                    <a:pt x="2361" y="8472"/>
                  </a:lnTo>
                  <a:lnTo>
                    <a:pt x="2704" y="8890"/>
                  </a:lnTo>
                  <a:lnTo>
                    <a:pt x="3078" y="9293"/>
                  </a:lnTo>
                  <a:lnTo>
                    <a:pt x="3466" y="9682"/>
                  </a:lnTo>
                  <a:lnTo>
                    <a:pt x="3899" y="10055"/>
                  </a:lnTo>
                  <a:lnTo>
                    <a:pt x="4348" y="10414"/>
                  </a:lnTo>
                  <a:lnTo>
                    <a:pt x="4826" y="10757"/>
                  </a:lnTo>
                  <a:lnTo>
                    <a:pt x="5110" y="10952"/>
                  </a:lnTo>
                  <a:lnTo>
                    <a:pt x="5513" y="11221"/>
                  </a:lnTo>
                  <a:lnTo>
                    <a:pt x="5871" y="11519"/>
                  </a:lnTo>
                  <a:lnTo>
                    <a:pt x="6230" y="11818"/>
                  </a:lnTo>
                  <a:lnTo>
                    <a:pt x="6544" y="12117"/>
                  </a:lnTo>
                  <a:lnTo>
                    <a:pt x="6843" y="12446"/>
                  </a:lnTo>
                  <a:lnTo>
                    <a:pt x="7126" y="12759"/>
                  </a:lnTo>
                  <a:lnTo>
                    <a:pt x="7365" y="13103"/>
                  </a:lnTo>
                  <a:lnTo>
                    <a:pt x="7604" y="13432"/>
                  </a:lnTo>
                  <a:lnTo>
                    <a:pt x="7799" y="13775"/>
                  </a:lnTo>
                  <a:lnTo>
                    <a:pt x="7978" y="14134"/>
                  </a:lnTo>
                  <a:lnTo>
                    <a:pt x="8127" y="14492"/>
                  </a:lnTo>
                  <a:lnTo>
                    <a:pt x="8247" y="14851"/>
                  </a:lnTo>
                  <a:lnTo>
                    <a:pt x="8337" y="15224"/>
                  </a:lnTo>
                  <a:lnTo>
                    <a:pt x="8411" y="15583"/>
                  </a:lnTo>
                  <a:lnTo>
                    <a:pt x="8456" y="15956"/>
                  </a:lnTo>
                  <a:lnTo>
                    <a:pt x="8456" y="16330"/>
                  </a:lnTo>
                  <a:lnTo>
                    <a:pt x="8456" y="16703"/>
                  </a:lnTo>
                  <a:lnTo>
                    <a:pt x="8411" y="17077"/>
                  </a:lnTo>
                  <a:lnTo>
                    <a:pt x="8337" y="17450"/>
                  </a:lnTo>
                  <a:lnTo>
                    <a:pt x="8247" y="17824"/>
                  </a:lnTo>
                  <a:lnTo>
                    <a:pt x="8127" y="18182"/>
                  </a:lnTo>
                  <a:lnTo>
                    <a:pt x="7978" y="18541"/>
                  </a:lnTo>
                  <a:lnTo>
                    <a:pt x="7799" y="18885"/>
                  </a:lnTo>
                  <a:lnTo>
                    <a:pt x="7604" y="19228"/>
                  </a:lnTo>
                  <a:lnTo>
                    <a:pt x="7365" y="19572"/>
                  </a:lnTo>
                  <a:lnTo>
                    <a:pt x="7126" y="19900"/>
                  </a:lnTo>
                  <a:lnTo>
                    <a:pt x="6843" y="20229"/>
                  </a:lnTo>
                  <a:lnTo>
                    <a:pt x="6544" y="20543"/>
                  </a:lnTo>
                  <a:lnTo>
                    <a:pt x="6230" y="20857"/>
                  </a:lnTo>
                  <a:lnTo>
                    <a:pt x="5871" y="21155"/>
                  </a:lnTo>
                  <a:lnTo>
                    <a:pt x="5513" y="21439"/>
                  </a:lnTo>
                  <a:lnTo>
                    <a:pt x="5110" y="21723"/>
                  </a:lnTo>
                  <a:lnTo>
                    <a:pt x="4138" y="22380"/>
                  </a:lnTo>
                  <a:lnTo>
                    <a:pt x="3660" y="22724"/>
                  </a:lnTo>
                  <a:lnTo>
                    <a:pt x="3212" y="23083"/>
                  </a:lnTo>
                  <a:lnTo>
                    <a:pt x="2779" y="23456"/>
                  </a:lnTo>
                  <a:lnTo>
                    <a:pt x="2391" y="23844"/>
                  </a:lnTo>
                  <a:lnTo>
                    <a:pt x="2017" y="24248"/>
                  </a:lnTo>
                  <a:lnTo>
                    <a:pt x="1673" y="24666"/>
                  </a:lnTo>
                  <a:lnTo>
                    <a:pt x="1360" y="25084"/>
                  </a:lnTo>
                  <a:lnTo>
                    <a:pt x="1091" y="25518"/>
                  </a:lnTo>
                  <a:lnTo>
                    <a:pt x="837" y="25966"/>
                  </a:lnTo>
                  <a:lnTo>
                    <a:pt x="613" y="26414"/>
                  </a:lnTo>
                  <a:lnTo>
                    <a:pt x="433" y="26877"/>
                  </a:lnTo>
                  <a:lnTo>
                    <a:pt x="284" y="27340"/>
                  </a:lnTo>
                  <a:lnTo>
                    <a:pt x="165" y="27818"/>
                  </a:lnTo>
                  <a:lnTo>
                    <a:pt x="75" y="28296"/>
                  </a:lnTo>
                  <a:lnTo>
                    <a:pt x="15" y="28774"/>
                  </a:lnTo>
                  <a:lnTo>
                    <a:pt x="0" y="29253"/>
                  </a:lnTo>
                  <a:lnTo>
                    <a:pt x="0" y="31329"/>
                  </a:lnTo>
                  <a:lnTo>
                    <a:pt x="15" y="31419"/>
                  </a:lnTo>
                  <a:lnTo>
                    <a:pt x="15" y="31508"/>
                  </a:lnTo>
                  <a:lnTo>
                    <a:pt x="75" y="31673"/>
                  </a:lnTo>
                  <a:lnTo>
                    <a:pt x="165" y="31837"/>
                  </a:lnTo>
                  <a:lnTo>
                    <a:pt x="269" y="31957"/>
                  </a:lnTo>
                  <a:lnTo>
                    <a:pt x="404" y="32076"/>
                  </a:lnTo>
                  <a:lnTo>
                    <a:pt x="553" y="32151"/>
                  </a:lnTo>
                  <a:lnTo>
                    <a:pt x="717" y="32211"/>
                  </a:lnTo>
                  <a:lnTo>
                    <a:pt x="807" y="32226"/>
                  </a:lnTo>
                  <a:lnTo>
                    <a:pt x="986" y="32226"/>
                  </a:lnTo>
                  <a:lnTo>
                    <a:pt x="1076" y="32211"/>
                  </a:lnTo>
                  <a:lnTo>
                    <a:pt x="1255" y="32151"/>
                  </a:lnTo>
                  <a:lnTo>
                    <a:pt x="1405" y="32076"/>
                  </a:lnTo>
                  <a:lnTo>
                    <a:pt x="1539" y="31957"/>
                  </a:lnTo>
                  <a:lnTo>
                    <a:pt x="1644" y="31837"/>
                  </a:lnTo>
                  <a:lnTo>
                    <a:pt x="1733" y="31673"/>
                  </a:lnTo>
                  <a:lnTo>
                    <a:pt x="1778" y="31508"/>
                  </a:lnTo>
                  <a:lnTo>
                    <a:pt x="1793" y="31419"/>
                  </a:lnTo>
                  <a:lnTo>
                    <a:pt x="1793" y="31329"/>
                  </a:lnTo>
                  <a:lnTo>
                    <a:pt x="1793" y="29253"/>
                  </a:lnTo>
                  <a:lnTo>
                    <a:pt x="1808" y="28879"/>
                  </a:lnTo>
                  <a:lnTo>
                    <a:pt x="1853" y="28506"/>
                  </a:lnTo>
                  <a:lnTo>
                    <a:pt x="1927" y="28132"/>
                  </a:lnTo>
                  <a:lnTo>
                    <a:pt x="2017" y="27774"/>
                  </a:lnTo>
                  <a:lnTo>
                    <a:pt x="2137" y="27415"/>
                  </a:lnTo>
                  <a:lnTo>
                    <a:pt x="2286" y="27056"/>
                  </a:lnTo>
                  <a:lnTo>
                    <a:pt x="2465" y="26698"/>
                  </a:lnTo>
                  <a:lnTo>
                    <a:pt x="2659" y="26354"/>
                  </a:lnTo>
                  <a:lnTo>
                    <a:pt x="2884" y="26026"/>
                  </a:lnTo>
                  <a:lnTo>
                    <a:pt x="3138" y="25682"/>
                  </a:lnTo>
                  <a:lnTo>
                    <a:pt x="3406" y="25368"/>
                  </a:lnTo>
                  <a:lnTo>
                    <a:pt x="3705" y="25040"/>
                  </a:lnTo>
                  <a:lnTo>
                    <a:pt x="4034" y="24741"/>
                  </a:lnTo>
                  <a:lnTo>
                    <a:pt x="4378" y="24442"/>
                  </a:lnTo>
                  <a:lnTo>
                    <a:pt x="4751" y="24143"/>
                  </a:lnTo>
                  <a:lnTo>
                    <a:pt x="5154" y="23874"/>
                  </a:lnTo>
                  <a:lnTo>
                    <a:pt x="6125" y="23202"/>
                  </a:lnTo>
                  <a:lnTo>
                    <a:pt x="6604" y="22858"/>
                  </a:lnTo>
                  <a:lnTo>
                    <a:pt x="7052" y="22500"/>
                  </a:lnTo>
                  <a:lnTo>
                    <a:pt x="7470" y="22126"/>
                  </a:lnTo>
                  <a:lnTo>
                    <a:pt x="7873" y="21753"/>
                  </a:lnTo>
                  <a:lnTo>
                    <a:pt x="8247" y="21350"/>
                  </a:lnTo>
                  <a:lnTo>
                    <a:pt x="8590" y="20931"/>
                  </a:lnTo>
                  <a:lnTo>
                    <a:pt x="8889" y="20513"/>
                  </a:lnTo>
                  <a:lnTo>
                    <a:pt x="9173" y="20065"/>
                  </a:lnTo>
                  <a:lnTo>
                    <a:pt x="9427" y="19631"/>
                  </a:lnTo>
                  <a:lnTo>
                    <a:pt x="9636" y="19168"/>
                  </a:lnTo>
                  <a:lnTo>
                    <a:pt x="9830" y="18720"/>
                  </a:lnTo>
                  <a:lnTo>
                    <a:pt x="9980" y="18242"/>
                  </a:lnTo>
                  <a:lnTo>
                    <a:pt x="10099" y="17779"/>
                  </a:lnTo>
                  <a:lnTo>
                    <a:pt x="10189" y="17301"/>
                  </a:lnTo>
                  <a:lnTo>
                    <a:pt x="10234" y="16823"/>
                  </a:lnTo>
                  <a:lnTo>
                    <a:pt x="10249" y="16330"/>
                  </a:lnTo>
                  <a:lnTo>
                    <a:pt x="10234" y="15852"/>
                  </a:lnTo>
                  <a:lnTo>
                    <a:pt x="10189" y="15374"/>
                  </a:lnTo>
                  <a:lnTo>
                    <a:pt x="10099" y="14896"/>
                  </a:lnTo>
                  <a:lnTo>
                    <a:pt x="9980" y="14418"/>
                  </a:lnTo>
                  <a:lnTo>
                    <a:pt x="9830" y="13954"/>
                  </a:lnTo>
                  <a:lnTo>
                    <a:pt x="9636" y="13491"/>
                  </a:lnTo>
                  <a:lnTo>
                    <a:pt x="9427" y="13043"/>
                  </a:lnTo>
                  <a:lnTo>
                    <a:pt x="9173" y="12595"/>
                  </a:lnTo>
                  <a:lnTo>
                    <a:pt x="8889" y="12162"/>
                  </a:lnTo>
                  <a:lnTo>
                    <a:pt x="8590" y="11743"/>
                  </a:lnTo>
                  <a:lnTo>
                    <a:pt x="8247" y="11325"/>
                  </a:lnTo>
                  <a:lnTo>
                    <a:pt x="7873" y="10922"/>
                  </a:lnTo>
                  <a:lnTo>
                    <a:pt x="7470" y="10533"/>
                  </a:lnTo>
                  <a:lnTo>
                    <a:pt x="7052" y="10160"/>
                  </a:lnTo>
                  <a:lnTo>
                    <a:pt x="6604" y="9801"/>
                  </a:lnTo>
                  <a:lnTo>
                    <a:pt x="6125" y="9458"/>
                  </a:lnTo>
                  <a:lnTo>
                    <a:pt x="5842" y="9278"/>
                  </a:lnTo>
                  <a:lnTo>
                    <a:pt x="5438" y="8995"/>
                  </a:lnTo>
                  <a:lnTo>
                    <a:pt x="5080" y="8696"/>
                  </a:lnTo>
                  <a:lnTo>
                    <a:pt x="4721" y="8397"/>
                  </a:lnTo>
                  <a:lnTo>
                    <a:pt x="4407" y="8098"/>
                  </a:lnTo>
                  <a:lnTo>
                    <a:pt x="4109" y="7770"/>
                  </a:lnTo>
                  <a:lnTo>
                    <a:pt x="3825" y="7456"/>
                  </a:lnTo>
                  <a:lnTo>
                    <a:pt x="3571" y="7112"/>
                  </a:lnTo>
                  <a:lnTo>
                    <a:pt x="3347" y="6784"/>
                  </a:lnTo>
                  <a:lnTo>
                    <a:pt x="3152" y="6440"/>
                  </a:lnTo>
                  <a:lnTo>
                    <a:pt x="2973" y="6081"/>
                  </a:lnTo>
                  <a:lnTo>
                    <a:pt x="2824" y="5723"/>
                  </a:lnTo>
                  <a:lnTo>
                    <a:pt x="2704" y="5364"/>
                  </a:lnTo>
                  <a:lnTo>
                    <a:pt x="2615" y="5006"/>
                  </a:lnTo>
                  <a:lnTo>
                    <a:pt x="2540" y="4632"/>
                  </a:lnTo>
                  <a:lnTo>
                    <a:pt x="2495" y="4259"/>
                  </a:lnTo>
                  <a:lnTo>
                    <a:pt x="2480" y="3885"/>
                  </a:lnTo>
                  <a:lnTo>
                    <a:pt x="2480" y="897"/>
                  </a:lnTo>
                  <a:lnTo>
                    <a:pt x="2480" y="808"/>
                  </a:lnTo>
                  <a:lnTo>
                    <a:pt x="2465" y="718"/>
                  </a:lnTo>
                  <a:lnTo>
                    <a:pt x="2420" y="554"/>
                  </a:lnTo>
                  <a:lnTo>
                    <a:pt x="2331" y="389"/>
                  </a:lnTo>
                  <a:lnTo>
                    <a:pt x="2226" y="270"/>
                  </a:lnTo>
                  <a:lnTo>
                    <a:pt x="2092" y="150"/>
                  </a:lnTo>
                  <a:lnTo>
                    <a:pt x="1942" y="76"/>
                  </a:lnTo>
                  <a:lnTo>
                    <a:pt x="1778" y="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9"/>
            <p:cNvSpPr/>
            <p:nvPr/>
          </p:nvSpPr>
          <p:spPr>
            <a:xfrm>
              <a:off x="7231112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8561" y="1"/>
                  </a:moveTo>
                  <a:lnTo>
                    <a:pt x="8471" y="16"/>
                  </a:lnTo>
                  <a:lnTo>
                    <a:pt x="8307" y="76"/>
                  </a:lnTo>
                  <a:lnTo>
                    <a:pt x="8157" y="150"/>
                  </a:lnTo>
                  <a:lnTo>
                    <a:pt x="8023" y="270"/>
                  </a:lnTo>
                  <a:lnTo>
                    <a:pt x="7918" y="389"/>
                  </a:lnTo>
                  <a:lnTo>
                    <a:pt x="7829" y="554"/>
                  </a:lnTo>
                  <a:lnTo>
                    <a:pt x="7784" y="718"/>
                  </a:lnTo>
                  <a:lnTo>
                    <a:pt x="7769" y="808"/>
                  </a:lnTo>
                  <a:lnTo>
                    <a:pt x="7769" y="897"/>
                  </a:lnTo>
                  <a:lnTo>
                    <a:pt x="7769" y="3885"/>
                  </a:lnTo>
                  <a:lnTo>
                    <a:pt x="7754" y="4259"/>
                  </a:lnTo>
                  <a:lnTo>
                    <a:pt x="7709" y="4632"/>
                  </a:lnTo>
                  <a:lnTo>
                    <a:pt x="7634" y="5006"/>
                  </a:lnTo>
                  <a:lnTo>
                    <a:pt x="7545" y="5364"/>
                  </a:lnTo>
                  <a:lnTo>
                    <a:pt x="7425" y="5723"/>
                  </a:lnTo>
                  <a:lnTo>
                    <a:pt x="7276" y="6081"/>
                  </a:lnTo>
                  <a:lnTo>
                    <a:pt x="7096" y="6440"/>
                  </a:lnTo>
                  <a:lnTo>
                    <a:pt x="6902" y="6784"/>
                  </a:lnTo>
                  <a:lnTo>
                    <a:pt x="6678" y="7112"/>
                  </a:lnTo>
                  <a:lnTo>
                    <a:pt x="6424" y="7456"/>
                  </a:lnTo>
                  <a:lnTo>
                    <a:pt x="6140" y="7770"/>
                  </a:lnTo>
                  <a:lnTo>
                    <a:pt x="5842" y="8098"/>
                  </a:lnTo>
                  <a:lnTo>
                    <a:pt x="5528" y="8397"/>
                  </a:lnTo>
                  <a:lnTo>
                    <a:pt x="5169" y="8696"/>
                  </a:lnTo>
                  <a:lnTo>
                    <a:pt x="4811" y="8995"/>
                  </a:lnTo>
                  <a:lnTo>
                    <a:pt x="4407" y="9278"/>
                  </a:lnTo>
                  <a:lnTo>
                    <a:pt x="4123" y="9458"/>
                  </a:lnTo>
                  <a:lnTo>
                    <a:pt x="3645" y="9801"/>
                  </a:lnTo>
                  <a:lnTo>
                    <a:pt x="3197" y="10160"/>
                  </a:lnTo>
                  <a:lnTo>
                    <a:pt x="2779" y="10533"/>
                  </a:lnTo>
                  <a:lnTo>
                    <a:pt x="2376" y="10922"/>
                  </a:lnTo>
                  <a:lnTo>
                    <a:pt x="2002" y="11325"/>
                  </a:lnTo>
                  <a:lnTo>
                    <a:pt x="1673" y="11743"/>
                  </a:lnTo>
                  <a:lnTo>
                    <a:pt x="1360" y="12162"/>
                  </a:lnTo>
                  <a:lnTo>
                    <a:pt x="1076" y="12595"/>
                  </a:lnTo>
                  <a:lnTo>
                    <a:pt x="822" y="13043"/>
                  </a:lnTo>
                  <a:lnTo>
                    <a:pt x="613" y="13491"/>
                  </a:lnTo>
                  <a:lnTo>
                    <a:pt x="418" y="13954"/>
                  </a:lnTo>
                  <a:lnTo>
                    <a:pt x="269" y="14418"/>
                  </a:lnTo>
                  <a:lnTo>
                    <a:pt x="150" y="14896"/>
                  </a:lnTo>
                  <a:lnTo>
                    <a:pt x="60" y="15374"/>
                  </a:lnTo>
                  <a:lnTo>
                    <a:pt x="15" y="15852"/>
                  </a:lnTo>
                  <a:lnTo>
                    <a:pt x="0" y="16330"/>
                  </a:lnTo>
                  <a:lnTo>
                    <a:pt x="15" y="16823"/>
                  </a:lnTo>
                  <a:lnTo>
                    <a:pt x="60" y="17301"/>
                  </a:lnTo>
                  <a:lnTo>
                    <a:pt x="150" y="17779"/>
                  </a:lnTo>
                  <a:lnTo>
                    <a:pt x="269" y="18242"/>
                  </a:lnTo>
                  <a:lnTo>
                    <a:pt x="418" y="18720"/>
                  </a:lnTo>
                  <a:lnTo>
                    <a:pt x="613" y="19168"/>
                  </a:lnTo>
                  <a:lnTo>
                    <a:pt x="822" y="19631"/>
                  </a:lnTo>
                  <a:lnTo>
                    <a:pt x="1076" y="20065"/>
                  </a:lnTo>
                  <a:lnTo>
                    <a:pt x="1360" y="20513"/>
                  </a:lnTo>
                  <a:lnTo>
                    <a:pt x="1673" y="20931"/>
                  </a:lnTo>
                  <a:lnTo>
                    <a:pt x="2002" y="21350"/>
                  </a:lnTo>
                  <a:lnTo>
                    <a:pt x="2376" y="21753"/>
                  </a:lnTo>
                  <a:lnTo>
                    <a:pt x="2779" y="22126"/>
                  </a:lnTo>
                  <a:lnTo>
                    <a:pt x="3197" y="22500"/>
                  </a:lnTo>
                  <a:lnTo>
                    <a:pt x="3645" y="22858"/>
                  </a:lnTo>
                  <a:lnTo>
                    <a:pt x="4123" y="23202"/>
                  </a:lnTo>
                  <a:lnTo>
                    <a:pt x="5095" y="23874"/>
                  </a:lnTo>
                  <a:lnTo>
                    <a:pt x="5498" y="24143"/>
                  </a:lnTo>
                  <a:lnTo>
                    <a:pt x="5871" y="24442"/>
                  </a:lnTo>
                  <a:lnTo>
                    <a:pt x="6215" y="24741"/>
                  </a:lnTo>
                  <a:lnTo>
                    <a:pt x="6544" y="25040"/>
                  </a:lnTo>
                  <a:lnTo>
                    <a:pt x="6843" y="25368"/>
                  </a:lnTo>
                  <a:lnTo>
                    <a:pt x="7111" y="25682"/>
                  </a:lnTo>
                  <a:lnTo>
                    <a:pt x="7365" y="26026"/>
                  </a:lnTo>
                  <a:lnTo>
                    <a:pt x="7589" y="26354"/>
                  </a:lnTo>
                  <a:lnTo>
                    <a:pt x="7784" y="26698"/>
                  </a:lnTo>
                  <a:lnTo>
                    <a:pt x="7963" y="27056"/>
                  </a:lnTo>
                  <a:lnTo>
                    <a:pt x="8112" y="27415"/>
                  </a:lnTo>
                  <a:lnTo>
                    <a:pt x="8232" y="27774"/>
                  </a:lnTo>
                  <a:lnTo>
                    <a:pt x="8322" y="28132"/>
                  </a:lnTo>
                  <a:lnTo>
                    <a:pt x="8396" y="28506"/>
                  </a:lnTo>
                  <a:lnTo>
                    <a:pt x="8441" y="28879"/>
                  </a:lnTo>
                  <a:lnTo>
                    <a:pt x="8456" y="29253"/>
                  </a:lnTo>
                  <a:lnTo>
                    <a:pt x="8456" y="31329"/>
                  </a:lnTo>
                  <a:lnTo>
                    <a:pt x="8456" y="31419"/>
                  </a:lnTo>
                  <a:lnTo>
                    <a:pt x="8471" y="31508"/>
                  </a:lnTo>
                  <a:lnTo>
                    <a:pt x="8516" y="31673"/>
                  </a:lnTo>
                  <a:lnTo>
                    <a:pt x="8605" y="31837"/>
                  </a:lnTo>
                  <a:lnTo>
                    <a:pt x="8710" y="31957"/>
                  </a:lnTo>
                  <a:lnTo>
                    <a:pt x="8844" y="32076"/>
                  </a:lnTo>
                  <a:lnTo>
                    <a:pt x="8994" y="32151"/>
                  </a:lnTo>
                  <a:lnTo>
                    <a:pt x="9173" y="32211"/>
                  </a:lnTo>
                  <a:lnTo>
                    <a:pt x="9263" y="32226"/>
                  </a:lnTo>
                  <a:lnTo>
                    <a:pt x="9442" y="32226"/>
                  </a:lnTo>
                  <a:lnTo>
                    <a:pt x="9532" y="32211"/>
                  </a:lnTo>
                  <a:lnTo>
                    <a:pt x="9696" y="32151"/>
                  </a:lnTo>
                  <a:lnTo>
                    <a:pt x="9845" y="32076"/>
                  </a:lnTo>
                  <a:lnTo>
                    <a:pt x="9980" y="31957"/>
                  </a:lnTo>
                  <a:lnTo>
                    <a:pt x="10099" y="31837"/>
                  </a:lnTo>
                  <a:lnTo>
                    <a:pt x="10174" y="31673"/>
                  </a:lnTo>
                  <a:lnTo>
                    <a:pt x="10234" y="31508"/>
                  </a:lnTo>
                  <a:lnTo>
                    <a:pt x="10234" y="31419"/>
                  </a:lnTo>
                  <a:lnTo>
                    <a:pt x="10249" y="31329"/>
                  </a:lnTo>
                  <a:lnTo>
                    <a:pt x="10249" y="29253"/>
                  </a:lnTo>
                  <a:lnTo>
                    <a:pt x="10234" y="28774"/>
                  </a:lnTo>
                  <a:lnTo>
                    <a:pt x="10174" y="28296"/>
                  </a:lnTo>
                  <a:lnTo>
                    <a:pt x="10084" y="27818"/>
                  </a:lnTo>
                  <a:lnTo>
                    <a:pt x="9965" y="27340"/>
                  </a:lnTo>
                  <a:lnTo>
                    <a:pt x="9815" y="26877"/>
                  </a:lnTo>
                  <a:lnTo>
                    <a:pt x="9636" y="26414"/>
                  </a:lnTo>
                  <a:lnTo>
                    <a:pt x="9412" y="25966"/>
                  </a:lnTo>
                  <a:lnTo>
                    <a:pt x="9158" y="25518"/>
                  </a:lnTo>
                  <a:lnTo>
                    <a:pt x="8889" y="25084"/>
                  </a:lnTo>
                  <a:lnTo>
                    <a:pt x="8576" y="24666"/>
                  </a:lnTo>
                  <a:lnTo>
                    <a:pt x="8232" y="24248"/>
                  </a:lnTo>
                  <a:lnTo>
                    <a:pt x="7858" y="23844"/>
                  </a:lnTo>
                  <a:lnTo>
                    <a:pt x="7470" y="23456"/>
                  </a:lnTo>
                  <a:lnTo>
                    <a:pt x="7037" y="23083"/>
                  </a:lnTo>
                  <a:lnTo>
                    <a:pt x="6589" y="22724"/>
                  </a:lnTo>
                  <a:lnTo>
                    <a:pt x="6110" y="22380"/>
                  </a:lnTo>
                  <a:lnTo>
                    <a:pt x="5139" y="21723"/>
                  </a:lnTo>
                  <a:lnTo>
                    <a:pt x="4751" y="21439"/>
                  </a:lnTo>
                  <a:lnTo>
                    <a:pt x="4377" y="21155"/>
                  </a:lnTo>
                  <a:lnTo>
                    <a:pt x="4019" y="20857"/>
                  </a:lnTo>
                  <a:lnTo>
                    <a:pt x="3705" y="20543"/>
                  </a:lnTo>
                  <a:lnTo>
                    <a:pt x="3406" y="20229"/>
                  </a:lnTo>
                  <a:lnTo>
                    <a:pt x="3123" y="19900"/>
                  </a:lnTo>
                  <a:lnTo>
                    <a:pt x="2884" y="19572"/>
                  </a:lnTo>
                  <a:lnTo>
                    <a:pt x="2644" y="19228"/>
                  </a:lnTo>
                  <a:lnTo>
                    <a:pt x="2450" y="18885"/>
                  </a:lnTo>
                  <a:lnTo>
                    <a:pt x="2271" y="18541"/>
                  </a:lnTo>
                  <a:lnTo>
                    <a:pt x="2122" y="18182"/>
                  </a:lnTo>
                  <a:lnTo>
                    <a:pt x="2002" y="17824"/>
                  </a:lnTo>
                  <a:lnTo>
                    <a:pt x="1912" y="17450"/>
                  </a:lnTo>
                  <a:lnTo>
                    <a:pt x="1838" y="17077"/>
                  </a:lnTo>
                  <a:lnTo>
                    <a:pt x="1808" y="16703"/>
                  </a:lnTo>
                  <a:lnTo>
                    <a:pt x="1793" y="16330"/>
                  </a:lnTo>
                  <a:lnTo>
                    <a:pt x="1808" y="15956"/>
                  </a:lnTo>
                  <a:lnTo>
                    <a:pt x="1838" y="15583"/>
                  </a:lnTo>
                  <a:lnTo>
                    <a:pt x="1912" y="15224"/>
                  </a:lnTo>
                  <a:lnTo>
                    <a:pt x="2002" y="14851"/>
                  </a:lnTo>
                  <a:lnTo>
                    <a:pt x="2122" y="14492"/>
                  </a:lnTo>
                  <a:lnTo>
                    <a:pt x="2271" y="14134"/>
                  </a:lnTo>
                  <a:lnTo>
                    <a:pt x="2450" y="13775"/>
                  </a:lnTo>
                  <a:lnTo>
                    <a:pt x="2644" y="13432"/>
                  </a:lnTo>
                  <a:lnTo>
                    <a:pt x="2884" y="13103"/>
                  </a:lnTo>
                  <a:lnTo>
                    <a:pt x="3123" y="12759"/>
                  </a:lnTo>
                  <a:lnTo>
                    <a:pt x="3406" y="12446"/>
                  </a:lnTo>
                  <a:lnTo>
                    <a:pt x="3705" y="12117"/>
                  </a:lnTo>
                  <a:lnTo>
                    <a:pt x="4019" y="11818"/>
                  </a:lnTo>
                  <a:lnTo>
                    <a:pt x="4377" y="11519"/>
                  </a:lnTo>
                  <a:lnTo>
                    <a:pt x="4751" y="11221"/>
                  </a:lnTo>
                  <a:lnTo>
                    <a:pt x="5139" y="10952"/>
                  </a:lnTo>
                  <a:lnTo>
                    <a:pt x="5423" y="10757"/>
                  </a:lnTo>
                  <a:lnTo>
                    <a:pt x="5901" y="10414"/>
                  </a:lnTo>
                  <a:lnTo>
                    <a:pt x="6350" y="10055"/>
                  </a:lnTo>
                  <a:lnTo>
                    <a:pt x="6783" y="9682"/>
                  </a:lnTo>
                  <a:lnTo>
                    <a:pt x="7171" y="9293"/>
                  </a:lnTo>
                  <a:lnTo>
                    <a:pt x="7545" y="8890"/>
                  </a:lnTo>
                  <a:lnTo>
                    <a:pt x="7888" y="8472"/>
                  </a:lnTo>
                  <a:lnTo>
                    <a:pt x="8187" y="8053"/>
                  </a:lnTo>
                  <a:lnTo>
                    <a:pt x="8471" y="7620"/>
                  </a:lnTo>
                  <a:lnTo>
                    <a:pt x="8725" y="7172"/>
                  </a:lnTo>
                  <a:lnTo>
                    <a:pt x="8934" y="6724"/>
                  </a:lnTo>
                  <a:lnTo>
                    <a:pt x="9128" y="6261"/>
                  </a:lnTo>
                  <a:lnTo>
                    <a:pt x="9278" y="5797"/>
                  </a:lnTo>
                  <a:lnTo>
                    <a:pt x="9397" y="5319"/>
                  </a:lnTo>
                  <a:lnTo>
                    <a:pt x="9487" y="4841"/>
                  </a:lnTo>
                  <a:lnTo>
                    <a:pt x="9532" y="4363"/>
                  </a:lnTo>
                  <a:lnTo>
                    <a:pt x="9562" y="3885"/>
                  </a:lnTo>
                  <a:lnTo>
                    <a:pt x="9562" y="897"/>
                  </a:lnTo>
                  <a:lnTo>
                    <a:pt x="9547" y="808"/>
                  </a:lnTo>
                  <a:lnTo>
                    <a:pt x="9532" y="718"/>
                  </a:lnTo>
                  <a:lnTo>
                    <a:pt x="9487" y="554"/>
                  </a:lnTo>
                  <a:lnTo>
                    <a:pt x="9397" y="389"/>
                  </a:lnTo>
                  <a:lnTo>
                    <a:pt x="9293" y="270"/>
                  </a:lnTo>
                  <a:lnTo>
                    <a:pt x="9158" y="150"/>
                  </a:lnTo>
                  <a:lnTo>
                    <a:pt x="9009" y="76"/>
                  </a:lnTo>
                  <a:lnTo>
                    <a:pt x="8844" y="16"/>
                  </a:lnTo>
                  <a:lnTo>
                    <a:pt x="8755" y="1"/>
                  </a:lnTo>
                  <a:close/>
                </a:path>
              </a:pathLst>
            </a:custGeom>
            <a:solidFill>
              <a:srgbClr val="FA7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9"/>
            <p:cNvSpPr/>
            <p:nvPr/>
          </p:nvSpPr>
          <p:spPr>
            <a:xfrm>
              <a:off x="7206062" y="1677004"/>
              <a:ext cx="84160" cy="83721"/>
            </a:xfrm>
            <a:custGeom>
              <a:avLst/>
              <a:gdLst/>
              <a:ahLst/>
              <a:cxnLst/>
              <a:rect l="l" t="t" r="r" b="b"/>
              <a:pathLst>
                <a:path w="3064" h="3048" extrusionOk="0">
                  <a:moveTo>
                    <a:pt x="1375" y="0"/>
                  </a:moveTo>
                  <a:lnTo>
                    <a:pt x="1226" y="30"/>
                  </a:lnTo>
                  <a:lnTo>
                    <a:pt x="1076" y="60"/>
                  </a:lnTo>
                  <a:lnTo>
                    <a:pt x="942" y="120"/>
                  </a:lnTo>
                  <a:lnTo>
                    <a:pt x="808" y="179"/>
                  </a:lnTo>
                  <a:lnTo>
                    <a:pt x="673" y="254"/>
                  </a:lnTo>
                  <a:lnTo>
                    <a:pt x="554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70" y="673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76" y="1061"/>
                  </a:lnTo>
                  <a:lnTo>
                    <a:pt x="31" y="1210"/>
                  </a:lnTo>
                  <a:lnTo>
                    <a:pt x="16" y="1360"/>
                  </a:lnTo>
                  <a:lnTo>
                    <a:pt x="1" y="1524"/>
                  </a:lnTo>
                  <a:lnTo>
                    <a:pt x="16" y="1673"/>
                  </a:lnTo>
                  <a:lnTo>
                    <a:pt x="31" y="1823"/>
                  </a:lnTo>
                  <a:lnTo>
                    <a:pt x="76" y="1972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70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4" y="2704"/>
                  </a:lnTo>
                  <a:lnTo>
                    <a:pt x="673" y="2794"/>
                  </a:lnTo>
                  <a:lnTo>
                    <a:pt x="808" y="2869"/>
                  </a:lnTo>
                  <a:lnTo>
                    <a:pt x="942" y="2928"/>
                  </a:lnTo>
                  <a:lnTo>
                    <a:pt x="1076" y="2988"/>
                  </a:lnTo>
                  <a:lnTo>
                    <a:pt x="1226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8" y="2988"/>
                  </a:lnTo>
                  <a:lnTo>
                    <a:pt x="2122" y="2928"/>
                  </a:lnTo>
                  <a:lnTo>
                    <a:pt x="2257" y="2869"/>
                  </a:lnTo>
                  <a:lnTo>
                    <a:pt x="2391" y="2794"/>
                  </a:lnTo>
                  <a:lnTo>
                    <a:pt x="2496" y="2704"/>
                  </a:lnTo>
                  <a:lnTo>
                    <a:pt x="2615" y="2600"/>
                  </a:lnTo>
                  <a:lnTo>
                    <a:pt x="2705" y="2495"/>
                  </a:lnTo>
                  <a:lnTo>
                    <a:pt x="2795" y="2376"/>
                  </a:lnTo>
                  <a:lnTo>
                    <a:pt x="2869" y="2256"/>
                  </a:lnTo>
                  <a:lnTo>
                    <a:pt x="2944" y="2122"/>
                  </a:lnTo>
                  <a:lnTo>
                    <a:pt x="2989" y="1972"/>
                  </a:lnTo>
                  <a:lnTo>
                    <a:pt x="3034" y="1823"/>
                  </a:lnTo>
                  <a:lnTo>
                    <a:pt x="3049" y="1673"/>
                  </a:lnTo>
                  <a:lnTo>
                    <a:pt x="3063" y="1524"/>
                  </a:lnTo>
                  <a:lnTo>
                    <a:pt x="3049" y="1360"/>
                  </a:lnTo>
                  <a:lnTo>
                    <a:pt x="3034" y="1210"/>
                  </a:lnTo>
                  <a:lnTo>
                    <a:pt x="2989" y="1061"/>
                  </a:lnTo>
                  <a:lnTo>
                    <a:pt x="2944" y="926"/>
                  </a:lnTo>
                  <a:lnTo>
                    <a:pt x="2869" y="792"/>
                  </a:lnTo>
                  <a:lnTo>
                    <a:pt x="2795" y="673"/>
                  </a:lnTo>
                  <a:lnTo>
                    <a:pt x="2705" y="553"/>
                  </a:lnTo>
                  <a:lnTo>
                    <a:pt x="2615" y="448"/>
                  </a:lnTo>
                  <a:lnTo>
                    <a:pt x="2496" y="344"/>
                  </a:lnTo>
                  <a:lnTo>
                    <a:pt x="2391" y="254"/>
                  </a:lnTo>
                  <a:lnTo>
                    <a:pt x="2257" y="179"/>
                  </a:lnTo>
                  <a:lnTo>
                    <a:pt x="2122" y="120"/>
                  </a:lnTo>
                  <a:lnTo>
                    <a:pt x="1988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9"/>
            <p:cNvSpPr/>
            <p:nvPr/>
          </p:nvSpPr>
          <p:spPr>
            <a:xfrm>
              <a:off x="7428075" y="1677004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5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3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61"/>
                  </a:lnTo>
                  <a:lnTo>
                    <a:pt x="30" y="1210"/>
                  </a:lnTo>
                  <a:lnTo>
                    <a:pt x="0" y="1360"/>
                  </a:lnTo>
                  <a:lnTo>
                    <a:pt x="0" y="1524"/>
                  </a:lnTo>
                  <a:lnTo>
                    <a:pt x="0" y="1673"/>
                  </a:lnTo>
                  <a:lnTo>
                    <a:pt x="30" y="1823"/>
                  </a:lnTo>
                  <a:lnTo>
                    <a:pt x="60" y="1972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5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8" y="2122"/>
                  </a:lnTo>
                  <a:lnTo>
                    <a:pt x="2988" y="1972"/>
                  </a:lnTo>
                  <a:lnTo>
                    <a:pt x="3018" y="1823"/>
                  </a:lnTo>
                  <a:lnTo>
                    <a:pt x="3048" y="1673"/>
                  </a:lnTo>
                  <a:lnTo>
                    <a:pt x="3048" y="1524"/>
                  </a:lnTo>
                  <a:lnTo>
                    <a:pt x="3048" y="1360"/>
                  </a:lnTo>
                  <a:lnTo>
                    <a:pt x="3018" y="1210"/>
                  </a:lnTo>
                  <a:lnTo>
                    <a:pt x="2988" y="1061"/>
                  </a:lnTo>
                  <a:lnTo>
                    <a:pt x="2928" y="926"/>
                  </a:lnTo>
                  <a:lnTo>
                    <a:pt x="2869" y="792"/>
                  </a:lnTo>
                  <a:lnTo>
                    <a:pt x="2794" y="673"/>
                  </a:lnTo>
                  <a:lnTo>
                    <a:pt x="2704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9"/>
            <p:cNvSpPr/>
            <p:nvPr/>
          </p:nvSpPr>
          <p:spPr>
            <a:xfrm>
              <a:off x="7188429" y="2532148"/>
              <a:ext cx="83748" cy="83721"/>
            </a:xfrm>
            <a:custGeom>
              <a:avLst/>
              <a:gdLst/>
              <a:ahLst/>
              <a:cxnLst/>
              <a:rect l="l" t="t" r="r" b="b"/>
              <a:pathLst>
                <a:path w="3049" h="3048" extrusionOk="0">
                  <a:moveTo>
                    <a:pt x="1375" y="0"/>
                  </a:moveTo>
                  <a:lnTo>
                    <a:pt x="1225" y="30"/>
                  </a:lnTo>
                  <a:lnTo>
                    <a:pt x="1076" y="60"/>
                  </a:lnTo>
                  <a:lnTo>
                    <a:pt x="927" y="120"/>
                  </a:lnTo>
                  <a:lnTo>
                    <a:pt x="792" y="179"/>
                  </a:lnTo>
                  <a:lnTo>
                    <a:pt x="673" y="254"/>
                  </a:lnTo>
                  <a:lnTo>
                    <a:pt x="553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3" y="2704"/>
                  </a:lnTo>
                  <a:lnTo>
                    <a:pt x="673" y="2794"/>
                  </a:lnTo>
                  <a:lnTo>
                    <a:pt x="792" y="2869"/>
                  </a:lnTo>
                  <a:lnTo>
                    <a:pt x="927" y="2928"/>
                  </a:lnTo>
                  <a:lnTo>
                    <a:pt x="1076" y="2988"/>
                  </a:lnTo>
                  <a:lnTo>
                    <a:pt x="1225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5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9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9" y="926"/>
                  </a:lnTo>
                  <a:lnTo>
                    <a:pt x="2869" y="792"/>
                  </a:lnTo>
                  <a:lnTo>
                    <a:pt x="2794" y="672"/>
                  </a:lnTo>
                  <a:lnTo>
                    <a:pt x="2705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9"/>
            <p:cNvSpPr/>
            <p:nvPr/>
          </p:nvSpPr>
          <p:spPr>
            <a:xfrm>
              <a:off x="7442852" y="2532148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4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4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72" y="2988"/>
                  </a:lnTo>
                  <a:lnTo>
                    <a:pt x="2121" y="2928"/>
                  </a:lnTo>
                  <a:lnTo>
                    <a:pt x="2256" y="2869"/>
                  </a:lnTo>
                  <a:lnTo>
                    <a:pt x="2375" y="2794"/>
                  </a:lnTo>
                  <a:lnTo>
                    <a:pt x="2495" y="2704"/>
                  </a:lnTo>
                  <a:lnTo>
                    <a:pt x="2599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8" y="2256"/>
                  </a:lnTo>
                  <a:lnTo>
                    <a:pt x="2928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8" y="926"/>
                  </a:lnTo>
                  <a:lnTo>
                    <a:pt x="2868" y="792"/>
                  </a:lnTo>
                  <a:lnTo>
                    <a:pt x="2794" y="672"/>
                  </a:lnTo>
                  <a:lnTo>
                    <a:pt x="2704" y="553"/>
                  </a:lnTo>
                  <a:lnTo>
                    <a:pt x="2599" y="448"/>
                  </a:lnTo>
                  <a:lnTo>
                    <a:pt x="2495" y="344"/>
                  </a:lnTo>
                  <a:lnTo>
                    <a:pt x="2375" y="254"/>
                  </a:lnTo>
                  <a:lnTo>
                    <a:pt x="2256" y="179"/>
                  </a:lnTo>
                  <a:lnTo>
                    <a:pt x="2121" y="120"/>
                  </a:lnTo>
                  <a:lnTo>
                    <a:pt x="1972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9"/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0"/>
                  </a:move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9"/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0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9"/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1"/>
                  </a:move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9"/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9"/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9"/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9"/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9"/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9"/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9"/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9"/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9"/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9"/>
            <p:cNvSpPr/>
            <p:nvPr/>
          </p:nvSpPr>
          <p:spPr>
            <a:xfrm>
              <a:off x="6441610" y="4590385"/>
              <a:ext cx="1040277" cy="129290"/>
            </a:xfrm>
            <a:custGeom>
              <a:avLst/>
              <a:gdLst/>
              <a:ahLst/>
              <a:cxnLst/>
              <a:rect l="l" t="t" r="r" b="b"/>
              <a:pathLst>
                <a:path w="37873" h="4707" extrusionOk="0">
                  <a:moveTo>
                    <a:pt x="18944" y="1"/>
                  </a:moveTo>
                  <a:lnTo>
                    <a:pt x="17002" y="16"/>
                  </a:lnTo>
                  <a:lnTo>
                    <a:pt x="15119" y="46"/>
                  </a:lnTo>
                  <a:lnTo>
                    <a:pt x="13312" y="105"/>
                  </a:lnTo>
                  <a:lnTo>
                    <a:pt x="11564" y="180"/>
                  </a:lnTo>
                  <a:lnTo>
                    <a:pt x="9920" y="285"/>
                  </a:lnTo>
                  <a:lnTo>
                    <a:pt x="8352" y="404"/>
                  </a:lnTo>
                  <a:lnTo>
                    <a:pt x="6902" y="539"/>
                  </a:lnTo>
                  <a:lnTo>
                    <a:pt x="5558" y="688"/>
                  </a:lnTo>
                  <a:lnTo>
                    <a:pt x="4333" y="852"/>
                  </a:lnTo>
                  <a:lnTo>
                    <a:pt x="3242" y="1032"/>
                  </a:lnTo>
                  <a:lnTo>
                    <a:pt x="2749" y="1136"/>
                  </a:lnTo>
                  <a:lnTo>
                    <a:pt x="2286" y="1226"/>
                  </a:lnTo>
                  <a:lnTo>
                    <a:pt x="1868" y="1330"/>
                  </a:lnTo>
                  <a:lnTo>
                    <a:pt x="1494" y="1435"/>
                  </a:lnTo>
                  <a:lnTo>
                    <a:pt x="1151" y="1540"/>
                  </a:lnTo>
                  <a:lnTo>
                    <a:pt x="852" y="1659"/>
                  </a:lnTo>
                  <a:lnTo>
                    <a:pt x="598" y="1764"/>
                  </a:lnTo>
                  <a:lnTo>
                    <a:pt x="389" y="1883"/>
                  </a:lnTo>
                  <a:lnTo>
                    <a:pt x="224" y="1988"/>
                  </a:lnTo>
                  <a:lnTo>
                    <a:pt x="105" y="2107"/>
                  </a:lnTo>
                  <a:lnTo>
                    <a:pt x="60" y="2167"/>
                  </a:lnTo>
                  <a:lnTo>
                    <a:pt x="30" y="2227"/>
                  </a:lnTo>
                  <a:lnTo>
                    <a:pt x="15" y="2287"/>
                  </a:lnTo>
                  <a:lnTo>
                    <a:pt x="0" y="2346"/>
                  </a:lnTo>
                  <a:lnTo>
                    <a:pt x="15" y="2406"/>
                  </a:lnTo>
                  <a:lnTo>
                    <a:pt x="30" y="2466"/>
                  </a:lnTo>
                  <a:lnTo>
                    <a:pt x="60" y="2526"/>
                  </a:lnTo>
                  <a:lnTo>
                    <a:pt x="105" y="2585"/>
                  </a:lnTo>
                  <a:lnTo>
                    <a:pt x="224" y="2705"/>
                  </a:lnTo>
                  <a:lnTo>
                    <a:pt x="389" y="2824"/>
                  </a:lnTo>
                  <a:lnTo>
                    <a:pt x="598" y="2944"/>
                  </a:lnTo>
                  <a:lnTo>
                    <a:pt x="852" y="3049"/>
                  </a:lnTo>
                  <a:lnTo>
                    <a:pt x="1151" y="3153"/>
                  </a:lnTo>
                  <a:lnTo>
                    <a:pt x="1494" y="3273"/>
                  </a:lnTo>
                  <a:lnTo>
                    <a:pt x="1868" y="3377"/>
                  </a:lnTo>
                  <a:lnTo>
                    <a:pt x="2286" y="3467"/>
                  </a:lnTo>
                  <a:lnTo>
                    <a:pt x="2749" y="3571"/>
                  </a:lnTo>
                  <a:lnTo>
                    <a:pt x="3242" y="3661"/>
                  </a:lnTo>
                  <a:lnTo>
                    <a:pt x="4333" y="3840"/>
                  </a:lnTo>
                  <a:lnTo>
                    <a:pt x="5558" y="4020"/>
                  </a:lnTo>
                  <a:lnTo>
                    <a:pt x="6902" y="4169"/>
                  </a:lnTo>
                  <a:lnTo>
                    <a:pt x="8352" y="4303"/>
                  </a:lnTo>
                  <a:lnTo>
                    <a:pt x="9920" y="4423"/>
                  </a:lnTo>
                  <a:lnTo>
                    <a:pt x="11564" y="4513"/>
                  </a:lnTo>
                  <a:lnTo>
                    <a:pt x="13312" y="4602"/>
                  </a:lnTo>
                  <a:lnTo>
                    <a:pt x="15119" y="4647"/>
                  </a:lnTo>
                  <a:lnTo>
                    <a:pt x="17002" y="4692"/>
                  </a:lnTo>
                  <a:lnTo>
                    <a:pt x="18944" y="4707"/>
                  </a:lnTo>
                  <a:lnTo>
                    <a:pt x="20871" y="4692"/>
                  </a:lnTo>
                  <a:lnTo>
                    <a:pt x="22753" y="4647"/>
                  </a:lnTo>
                  <a:lnTo>
                    <a:pt x="24576" y="4602"/>
                  </a:lnTo>
                  <a:lnTo>
                    <a:pt x="26309" y="4513"/>
                  </a:lnTo>
                  <a:lnTo>
                    <a:pt x="27967" y="4423"/>
                  </a:lnTo>
                  <a:lnTo>
                    <a:pt x="29521" y="4303"/>
                  </a:lnTo>
                  <a:lnTo>
                    <a:pt x="30985" y="4169"/>
                  </a:lnTo>
                  <a:lnTo>
                    <a:pt x="32330" y="4020"/>
                  </a:lnTo>
                  <a:lnTo>
                    <a:pt x="33555" y="3840"/>
                  </a:lnTo>
                  <a:lnTo>
                    <a:pt x="34645" y="3661"/>
                  </a:lnTo>
                  <a:lnTo>
                    <a:pt x="35138" y="3571"/>
                  </a:lnTo>
                  <a:lnTo>
                    <a:pt x="35587" y="3467"/>
                  </a:lnTo>
                  <a:lnTo>
                    <a:pt x="36005" y="3377"/>
                  </a:lnTo>
                  <a:lnTo>
                    <a:pt x="36393" y="3273"/>
                  </a:lnTo>
                  <a:lnTo>
                    <a:pt x="36722" y="3153"/>
                  </a:lnTo>
                  <a:lnTo>
                    <a:pt x="37021" y="3049"/>
                  </a:lnTo>
                  <a:lnTo>
                    <a:pt x="37275" y="2944"/>
                  </a:lnTo>
                  <a:lnTo>
                    <a:pt x="37499" y="2824"/>
                  </a:lnTo>
                  <a:lnTo>
                    <a:pt x="37663" y="2705"/>
                  </a:lnTo>
                  <a:lnTo>
                    <a:pt x="37783" y="2585"/>
                  </a:lnTo>
                  <a:lnTo>
                    <a:pt x="37827" y="2526"/>
                  </a:lnTo>
                  <a:lnTo>
                    <a:pt x="37857" y="2466"/>
                  </a:lnTo>
                  <a:lnTo>
                    <a:pt x="37872" y="2406"/>
                  </a:lnTo>
                  <a:lnTo>
                    <a:pt x="37872" y="2346"/>
                  </a:lnTo>
                  <a:lnTo>
                    <a:pt x="37872" y="2287"/>
                  </a:lnTo>
                  <a:lnTo>
                    <a:pt x="37857" y="2227"/>
                  </a:lnTo>
                  <a:lnTo>
                    <a:pt x="37827" y="2167"/>
                  </a:lnTo>
                  <a:lnTo>
                    <a:pt x="37783" y="2107"/>
                  </a:lnTo>
                  <a:lnTo>
                    <a:pt x="37663" y="1988"/>
                  </a:lnTo>
                  <a:lnTo>
                    <a:pt x="37499" y="1883"/>
                  </a:lnTo>
                  <a:lnTo>
                    <a:pt x="37275" y="1764"/>
                  </a:lnTo>
                  <a:lnTo>
                    <a:pt x="37021" y="1659"/>
                  </a:lnTo>
                  <a:lnTo>
                    <a:pt x="36722" y="1540"/>
                  </a:lnTo>
                  <a:lnTo>
                    <a:pt x="36393" y="1435"/>
                  </a:lnTo>
                  <a:lnTo>
                    <a:pt x="36005" y="1330"/>
                  </a:lnTo>
                  <a:lnTo>
                    <a:pt x="35587" y="1226"/>
                  </a:lnTo>
                  <a:lnTo>
                    <a:pt x="35138" y="1136"/>
                  </a:lnTo>
                  <a:lnTo>
                    <a:pt x="34645" y="1032"/>
                  </a:lnTo>
                  <a:lnTo>
                    <a:pt x="33555" y="852"/>
                  </a:lnTo>
                  <a:lnTo>
                    <a:pt x="32330" y="688"/>
                  </a:lnTo>
                  <a:lnTo>
                    <a:pt x="30985" y="539"/>
                  </a:lnTo>
                  <a:lnTo>
                    <a:pt x="29521" y="404"/>
                  </a:lnTo>
                  <a:lnTo>
                    <a:pt x="27967" y="285"/>
                  </a:lnTo>
                  <a:lnTo>
                    <a:pt x="26309" y="180"/>
                  </a:lnTo>
                  <a:lnTo>
                    <a:pt x="24576" y="105"/>
                  </a:lnTo>
                  <a:lnTo>
                    <a:pt x="22753" y="46"/>
                  </a:lnTo>
                  <a:lnTo>
                    <a:pt x="20871" y="16"/>
                  </a:lnTo>
                  <a:lnTo>
                    <a:pt x="189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9"/>
            <p:cNvSpPr/>
            <p:nvPr/>
          </p:nvSpPr>
          <p:spPr>
            <a:xfrm>
              <a:off x="6105940" y="1989683"/>
              <a:ext cx="701328" cy="492849"/>
            </a:xfrm>
            <a:custGeom>
              <a:avLst/>
              <a:gdLst/>
              <a:ahLst/>
              <a:cxnLst/>
              <a:rect l="l" t="t" r="r" b="b"/>
              <a:pathLst>
                <a:path w="25533" h="17943" extrusionOk="0">
                  <a:moveTo>
                    <a:pt x="21574" y="0"/>
                  </a:moveTo>
                  <a:lnTo>
                    <a:pt x="21215" y="30"/>
                  </a:lnTo>
                  <a:lnTo>
                    <a:pt x="20871" y="105"/>
                  </a:lnTo>
                  <a:lnTo>
                    <a:pt x="20513" y="209"/>
                  </a:lnTo>
                  <a:lnTo>
                    <a:pt x="20184" y="344"/>
                  </a:lnTo>
                  <a:lnTo>
                    <a:pt x="19855" y="508"/>
                  </a:lnTo>
                  <a:lnTo>
                    <a:pt x="19706" y="613"/>
                  </a:lnTo>
                  <a:lnTo>
                    <a:pt x="19557" y="717"/>
                  </a:lnTo>
                  <a:lnTo>
                    <a:pt x="19407" y="822"/>
                  </a:lnTo>
                  <a:lnTo>
                    <a:pt x="19258" y="956"/>
                  </a:lnTo>
                  <a:lnTo>
                    <a:pt x="19123" y="1076"/>
                  </a:lnTo>
                  <a:lnTo>
                    <a:pt x="18989" y="1210"/>
                  </a:lnTo>
                  <a:lnTo>
                    <a:pt x="18869" y="1360"/>
                  </a:lnTo>
                  <a:lnTo>
                    <a:pt x="18750" y="1509"/>
                  </a:lnTo>
                  <a:lnTo>
                    <a:pt x="18615" y="1718"/>
                  </a:lnTo>
                  <a:lnTo>
                    <a:pt x="18481" y="1912"/>
                  </a:lnTo>
                  <a:lnTo>
                    <a:pt x="12819" y="12026"/>
                  </a:lnTo>
                  <a:lnTo>
                    <a:pt x="12311" y="11982"/>
                  </a:lnTo>
                  <a:lnTo>
                    <a:pt x="11818" y="11937"/>
                  </a:lnTo>
                  <a:lnTo>
                    <a:pt x="11310" y="11877"/>
                  </a:lnTo>
                  <a:lnTo>
                    <a:pt x="10802" y="11802"/>
                  </a:lnTo>
                  <a:lnTo>
                    <a:pt x="10309" y="11728"/>
                  </a:lnTo>
                  <a:lnTo>
                    <a:pt x="9801" y="11638"/>
                  </a:lnTo>
                  <a:lnTo>
                    <a:pt x="9308" y="11533"/>
                  </a:lnTo>
                  <a:lnTo>
                    <a:pt x="8800" y="11429"/>
                  </a:lnTo>
                  <a:lnTo>
                    <a:pt x="8068" y="11250"/>
                  </a:lnTo>
                  <a:lnTo>
                    <a:pt x="7351" y="11055"/>
                  </a:lnTo>
                  <a:lnTo>
                    <a:pt x="6619" y="10846"/>
                  </a:lnTo>
                  <a:lnTo>
                    <a:pt x="5902" y="10607"/>
                  </a:lnTo>
                  <a:lnTo>
                    <a:pt x="5185" y="10353"/>
                  </a:lnTo>
                  <a:lnTo>
                    <a:pt x="4468" y="10084"/>
                  </a:lnTo>
                  <a:lnTo>
                    <a:pt x="3751" y="9786"/>
                  </a:lnTo>
                  <a:lnTo>
                    <a:pt x="3048" y="9487"/>
                  </a:lnTo>
                  <a:lnTo>
                    <a:pt x="3033" y="9487"/>
                  </a:lnTo>
                  <a:lnTo>
                    <a:pt x="2824" y="9397"/>
                  </a:lnTo>
                  <a:lnTo>
                    <a:pt x="2615" y="9337"/>
                  </a:lnTo>
                  <a:lnTo>
                    <a:pt x="2406" y="9307"/>
                  </a:lnTo>
                  <a:lnTo>
                    <a:pt x="2197" y="9293"/>
                  </a:lnTo>
                  <a:lnTo>
                    <a:pt x="1988" y="9307"/>
                  </a:lnTo>
                  <a:lnTo>
                    <a:pt x="1779" y="9322"/>
                  </a:lnTo>
                  <a:lnTo>
                    <a:pt x="1584" y="9382"/>
                  </a:lnTo>
                  <a:lnTo>
                    <a:pt x="1375" y="9442"/>
                  </a:lnTo>
                  <a:lnTo>
                    <a:pt x="1196" y="9532"/>
                  </a:lnTo>
                  <a:lnTo>
                    <a:pt x="1017" y="9621"/>
                  </a:lnTo>
                  <a:lnTo>
                    <a:pt x="837" y="9741"/>
                  </a:lnTo>
                  <a:lnTo>
                    <a:pt x="673" y="9875"/>
                  </a:lnTo>
                  <a:lnTo>
                    <a:pt x="539" y="10040"/>
                  </a:lnTo>
                  <a:lnTo>
                    <a:pt x="404" y="10204"/>
                  </a:lnTo>
                  <a:lnTo>
                    <a:pt x="285" y="10383"/>
                  </a:lnTo>
                  <a:lnTo>
                    <a:pt x="180" y="10577"/>
                  </a:lnTo>
                  <a:lnTo>
                    <a:pt x="105" y="10772"/>
                  </a:lnTo>
                  <a:lnTo>
                    <a:pt x="60" y="10966"/>
                  </a:lnTo>
                  <a:lnTo>
                    <a:pt x="16" y="11160"/>
                  </a:lnTo>
                  <a:lnTo>
                    <a:pt x="1" y="11354"/>
                  </a:lnTo>
                  <a:lnTo>
                    <a:pt x="1" y="11548"/>
                  </a:lnTo>
                  <a:lnTo>
                    <a:pt x="16" y="11743"/>
                  </a:lnTo>
                  <a:lnTo>
                    <a:pt x="60" y="11937"/>
                  </a:lnTo>
                  <a:lnTo>
                    <a:pt x="105" y="12116"/>
                  </a:lnTo>
                  <a:lnTo>
                    <a:pt x="180" y="12295"/>
                  </a:lnTo>
                  <a:lnTo>
                    <a:pt x="255" y="12475"/>
                  </a:lnTo>
                  <a:lnTo>
                    <a:pt x="359" y="12639"/>
                  </a:lnTo>
                  <a:lnTo>
                    <a:pt x="464" y="12803"/>
                  </a:lnTo>
                  <a:lnTo>
                    <a:pt x="598" y="12938"/>
                  </a:lnTo>
                  <a:lnTo>
                    <a:pt x="733" y="13087"/>
                  </a:lnTo>
                  <a:lnTo>
                    <a:pt x="897" y="13207"/>
                  </a:lnTo>
                  <a:lnTo>
                    <a:pt x="1061" y="13311"/>
                  </a:lnTo>
                  <a:lnTo>
                    <a:pt x="1808" y="13745"/>
                  </a:lnTo>
                  <a:lnTo>
                    <a:pt x="2570" y="14163"/>
                  </a:lnTo>
                  <a:lnTo>
                    <a:pt x="3332" y="14566"/>
                  </a:lnTo>
                  <a:lnTo>
                    <a:pt x="4109" y="14940"/>
                  </a:lnTo>
                  <a:lnTo>
                    <a:pt x="4916" y="15313"/>
                  </a:lnTo>
                  <a:lnTo>
                    <a:pt x="5708" y="15657"/>
                  </a:lnTo>
                  <a:lnTo>
                    <a:pt x="6529" y="15985"/>
                  </a:lnTo>
                  <a:lnTo>
                    <a:pt x="7366" y="16299"/>
                  </a:lnTo>
                  <a:lnTo>
                    <a:pt x="8203" y="16583"/>
                  </a:lnTo>
                  <a:lnTo>
                    <a:pt x="9054" y="16852"/>
                  </a:lnTo>
                  <a:lnTo>
                    <a:pt x="9906" y="17091"/>
                  </a:lnTo>
                  <a:lnTo>
                    <a:pt x="10772" y="17300"/>
                  </a:lnTo>
                  <a:lnTo>
                    <a:pt x="11639" y="17494"/>
                  </a:lnTo>
                  <a:lnTo>
                    <a:pt x="12520" y="17659"/>
                  </a:lnTo>
                  <a:lnTo>
                    <a:pt x="13402" y="17808"/>
                  </a:lnTo>
                  <a:lnTo>
                    <a:pt x="14298" y="17928"/>
                  </a:lnTo>
                  <a:lnTo>
                    <a:pt x="14477" y="17943"/>
                  </a:lnTo>
                  <a:lnTo>
                    <a:pt x="14836" y="17943"/>
                  </a:lnTo>
                  <a:lnTo>
                    <a:pt x="15015" y="17913"/>
                  </a:lnTo>
                  <a:lnTo>
                    <a:pt x="15179" y="17883"/>
                  </a:lnTo>
                  <a:lnTo>
                    <a:pt x="15344" y="17838"/>
                  </a:lnTo>
                  <a:lnTo>
                    <a:pt x="15508" y="17793"/>
                  </a:lnTo>
                  <a:lnTo>
                    <a:pt x="15672" y="17718"/>
                  </a:lnTo>
                  <a:lnTo>
                    <a:pt x="15822" y="17644"/>
                  </a:lnTo>
                  <a:lnTo>
                    <a:pt x="15971" y="17569"/>
                  </a:lnTo>
                  <a:lnTo>
                    <a:pt x="16121" y="17464"/>
                  </a:lnTo>
                  <a:lnTo>
                    <a:pt x="16255" y="17375"/>
                  </a:lnTo>
                  <a:lnTo>
                    <a:pt x="16389" y="17255"/>
                  </a:lnTo>
                  <a:lnTo>
                    <a:pt x="16509" y="17136"/>
                  </a:lnTo>
                  <a:lnTo>
                    <a:pt x="16629" y="17016"/>
                  </a:lnTo>
                  <a:lnTo>
                    <a:pt x="16733" y="16882"/>
                  </a:lnTo>
                  <a:lnTo>
                    <a:pt x="16942" y="16598"/>
                  </a:lnTo>
                  <a:lnTo>
                    <a:pt x="24800" y="5991"/>
                  </a:lnTo>
                  <a:lnTo>
                    <a:pt x="24905" y="5841"/>
                  </a:lnTo>
                  <a:lnTo>
                    <a:pt x="25010" y="5677"/>
                  </a:lnTo>
                  <a:lnTo>
                    <a:pt x="25099" y="5513"/>
                  </a:lnTo>
                  <a:lnTo>
                    <a:pt x="25189" y="5348"/>
                  </a:lnTo>
                  <a:lnTo>
                    <a:pt x="25264" y="5169"/>
                  </a:lnTo>
                  <a:lnTo>
                    <a:pt x="25323" y="5005"/>
                  </a:lnTo>
                  <a:lnTo>
                    <a:pt x="25383" y="4826"/>
                  </a:lnTo>
                  <a:lnTo>
                    <a:pt x="25428" y="4646"/>
                  </a:lnTo>
                  <a:lnTo>
                    <a:pt x="25503" y="4288"/>
                  </a:lnTo>
                  <a:lnTo>
                    <a:pt x="25533" y="3929"/>
                  </a:lnTo>
                  <a:lnTo>
                    <a:pt x="25533" y="3556"/>
                  </a:lnTo>
                  <a:lnTo>
                    <a:pt x="25503" y="3197"/>
                  </a:lnTo>
                  <a:lnTo>
                    <a:pt x="25428" y="2854"/>
                  </a:lnTo>
                  <a:lnTo>
                    <a:pt x="25323" y="2495"/>
                  </a:lnTo>
                  <a:lnTo>
                    <a:pt x="25189" y="2166"/>
                  </a:lnTo>
                  <a:lnTo>
                    <a:pt x="25010" y="1838"/>
                  </a:lnTo>
                  <a:lnTo>
                    <a:pt x="24920" y="1688"/>
                  </a:lnTo>
                  <a:lnTo>
                    <a:pt x="24815" y="1539"/>
                  </a:lnTo>
                  <a:lnTo>
                    <a:pt x="24696" y="1390"/>
                  </a:lnTo>
                  <a:lnTo>
                    <a:pt x="24576" y="1240"/>
                  </a:lnTo>
                  <a:lnTo>
                    <a:pt x="24442" y="1106"/>
                  </a:lnTo>
                  <a:lnTo>
                    <a:pt x="24307" y="971"/>
                  </a:lnTo>
                  <a:lnTo>
                    <a:pt x="24173" y="852"/>
                  </a:lnTo>
                  <a:lnTo>
                    <a:pt x="24009" y="732"/>
                  </a:lnTo>
                  <a:lnTo>
                    <a:pt x="23859" y="613"/>
                  </a:lnTo>
                  <a:lnTo>
                    <a:pt x="23695" y="523"/>
                  </a:lnTo>
                  <a:lnTo>
                    <a:pt x="23531" y="418"/>
                  </a:lnTo>
                  <a:lnTo>
                    <a:pt x="23351" y="344"/>
                  </a:lnTo>
                  <a:lnTo>
                    <a:pt x="23187" y="269"/>
                  </a:lnTo>
                  <a:lnTo>
                    <a:pt x="23008" y="194"/>
                  </a:lnTo>
                  <a:lnTo>
                    <a:pt x="22843" y="150"/>
                  </a:lnTo>
                  <a:lnTo>
                    <a:pt x="22664" y="90"/>
                  </a:lnTo>
                  <a:lnTo>
                    <a:pt x="22306" y="30"/>
                  </a:lnTo>
                  <a:lnTo>
                    <a:pt x="21947" y="0"/>
                  </a:lnTo>
                  <a:close/>
                </a:path>
              </a:pathLst>
            </a:custGeom>
            <a:solidFill>
              <a:srgbClr val="1AC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9"/>
            <p:cNvSpPr/>
            <p:nvPr/>
          </p:nvSpPr>
          <p:spPr>
            <a:xfrm>
              <a:off x="5997199" y="2155032"/>
              <a:ext cx="196173" cy="192492"/>
            </a:xfrm>
            <a:custGeom>
              <a:avLst/>
              <a:gdLst/>
              <a:ahLst/>
              <a:cxnLst/>
              <a:rect l="l" t="t" r="r" b="b"/>
              <a:pathLst>
                <a:path w="7142" h="7008" extrusionOk="0">
                  <a:moveTo>
                    <a:pt x="60" y="1"/>
                  </a:moveTo>
                  <a:lnTo>
                    <a:pt x="31" y="31"/>
                  </a:lnTo>
                  <a:lnTo>
                    <a:pt x="1" y="61"/>
                  </a:lnTo>
                  <a:lnTo>
                    <a:pt x="1" y="105"/>
                  </a:lnTo>
                  <a:lnTo>
                    <a:pt x="31" y="150"/>
                  </a:lnTo>
                  <a:lnTo>
                    <a:pt x="105" y="285"/>
                  </a:lnTo>
                  <a:lnTo>
                    <a:pt x="240" y="449"/>
                  </a:lnTo>
                  <a:lnTo>
                    <a:pt x="404" y="643"/>
                  </a:lnTo>
                  <a:lnTo>
                    <a:pt x="628" y="837"/>
                  </a:lnTo>
                  <a:lnTo>
                    <a:pt x="1106" y="1271"/>
                  </a:lnTo>
                  <a:lnTo>
                    <a:pt x="1629" y="1704"/>
                  </a:lnTo>
                  <a:lnTo>
                    <a:pt x="2092" y="2077"/>
                  </a:lnTo>
                  <a:lnTo>
                    <a:pt x="2540" y="2436"/>
                  </a:lnTo>
                  <a:lnTo>
                    <a:pt x="2526" y="2436"/>
                  </a:lnTo>
                  <a:lnTo>
                    <a:pt x="2466" y="2451"/>
                  </a:lnTo>
                  <a:lnTo>
                    <a:pt x="2376" y="2511"/>
                  </a:lnTo>
                  <a:lnTo>
                    <a:pt x="2242" y="2600"/>
                  </a:lnTo>
                  <a:lnTo>
                    <a:pt x="2107" y="2765"/>
                  </a:lnTo>
                  <a:lnTo>
                    <a:pt x="1928" y="2989"/>
                  </a:lnTo>
                  <a:lnTo>
                    <a:pt x="1853" y="3123"/>
                  </a:lnTo>
                  <a:lnTo>
                    <a:pt x="1749" y="3287"/>
                  </a:lnTo>
                  <a:lnTo>
                    <a:pt x="1659" y="3482"/>
                  </a:lnTo>
                  <a:lnTo>
                    <a:pt x="1569" y="3691"/>
                  </a:lnTo>
                  <a:lnTo>
                    <a:pt x="1480" y="3915"/>
                  </a:lnTo>
                  <a:lnTo>
                    <a:pt x="1420" y="4154"/>
                  </a:lnTo>
                  <a:lnTo>
                    <a:pt x="1360" y="4378"/>
                  </a:lnTo>
                  <a:lnTo>
                    <a:pt x="1330" y="4602"/>
                  </a:lnTo>
                  <a:lnTo>
                    <a:pt x="1330" y="4826"/>
                  </a:lnTo>
                  <a:lnTo>
                    <a:pt x="1330" y="5050"/>
                  </a:lnTo>
                  <a:lnTo>
                    <a:pt x="1375" y="5245"/>
                  </a:lnTo>
                  <a:lnTo>
                    <a:pt x="1420" y="5439"/>
                  </a:lnTo>
                  <a:lnTo>
                    <a:pt x="1495" y="5618"/>
                  </a:lnTo>
                  <a:lnTo>
                    <a:pt x="1599" y="5767"/>
                  </a:lnTo>
                  <a:lnTo>
                    <a:pt x="1734" y="5902"/>
                  </a:lnTo>
                  <a:lnTo>
                    <a:pt x="1793" y="5962"/>
                  </a:lnTo>
                  <a:lnTo>
                    <a:pt x="1883" y="6006"/>
                  </a:lnTo>
                  <a:lnTo>
                    <a:pt x="1958" y="6051"/>
                  </a:lnTo>
                  <a:lnTo>
                    <a:pt x="2062" y="6081"/>
                  </a:lnTo>
                  <a:lnTo>
                    <a:pt x="2152" y="6111"/>
                  </a:lnTo>
                  <a:lnTo>
                    <a:pt x="2257" y="6141"/>
                  </a:lnTo>
                  <a:lnTo>
                    <a:pt x="2376" y="6156"/>
                  </a:lnTo>
                  <a:lnTo>
                    <a:pt x="2496" y="6156"/>
                  </a:lnTo>
                  <a:lnTo>
                    <a:pt x="2765" y="6141"/>
                  </a:lnTo>
                  <a:lnTo>
                    <a:pt x="2854" y="6126"/>
                  </a:lnTo>
                  <a:lnTo>
                    <a:pt x="3004" y="6245"/>
                  </a:lnTo>
                  <a:lnTo>
                    <a:pt x="3243" y="6395"/>
                  </a:lnTo>
                  <a:lnTo>
                    <a:pt x="3556" y="6574"/>
                  </a:lnTo>
                  <a:lnTo>
                    <a:pt x="3736" y="6664"/>
                  </a:lnTo>
                  <a:lnTo>
                    <a:pt x="3915" y="6753"/>
                  </a:lnTo>
                  <a:lnTo>
                    <a:pt x="4124" y="6843"/>
                  </a:lnTo>
                  <a:lnTo>
                    <a:pt x="4333" y="6903"/>
                  </a:lnTo>
                  <a:lnTo>
                    <a:pt x="4542" y="6963"/>
                  </a:lnTo>
                  <a:lnTo>
                    <a:pt x="4766" y="6992"/>
                  </a:lnTo>
                  <a:lnTo>
                    <a:pt x="4976" y="7007"/>
                  </a:lnTo>
                  <a:lnTo>
                    <a:pt x="5200" y="6992"/>
                  </a:lnTo>
                  <a:lnTo>
                    <a:pt x="5409" y="6948"/>
                  </a:lnTo>
                  <a:lnTo>
                    <a:pt x="5513" y="6918"/>
                  </a:lnTo>
                  <a:lnTo>
                    <a:pt x="5618" y="6873"/>
                  </a:lnTo>
                  <a:lnTo>
                    <a:pt x="5723" y="6828"/>
                  </a:lnTo>
                  <a:lnTo>
                    <a:pt x="5812" y="6753"/>
                  </a:lnTo>
                  <a:lnTo>
                    <a:pt x="5917" y="6694"/>
                  </a:lnTo>
                  <a:lnTo>
                    <a:pt x="6006" y="6604"/>
                  </a:lnTo>
                  <a:lnTo>
                    <a:pt x="6216" y="6380"/>
                  </a:lnTo>
                  <a:lnTo>
                    <a:pt x="6425" y="6126"/>
                  </a:lnTo>
                  <a:lnTo>
                    <a:pt x="6559" y="5932"/>
                  </a:lnTo>
                  <a:lnTo>
                    <a:pt x="6664" y="5723"/>
                  </a:lnTo>
                  <a:lnTo>
                    <a:pt x="6768" y="5528"/>
                  </a:lnTo>
                  <a:lnTo>
                    <a:pt x="6858" y="5319"/>
                  </a:lnTo>
                  <a:lnTo>
                    <a:pt x="6918" y="5125"/>
                  </a:lnTo>
                  <a:lnTo>
                    <a:pt x="6978" y="4946"/>
                  </a:lnTo>
                  <a:lnTo>
                    <a:pt x="7067" y="4587"/>
                  </a:lnTo>
                  <a:lnTo>
                    <a:pt x="7112" y="4288"/>
                  </a:lnTo>
                  <a:lnTo>
                    <a:pt x="7142" y="4064"/>
                  </a:lnTo>
                  <a:lnTo>
                    <a:pt x="7142" y="3855"/>
                  </a:lnTo>
                  <a:lnTo>
                    <a:pt x="7112" y="3751"/>
                  </a:lnTo>
                  <a:lnTo>
                    <a:pt x="7022" y="3467"/>
                  </a:lnTo>
                  <a:lnTo>
                    <a:pt x="6858" y="3063"/>
                  </a:lnTo>
                  <a:lnTo>
                    <a:pt x="6753" y="2824"/>
                  </a:lnTo>
                  <a:lnTo>
                    <a:pt x="6649" y="2585"/>
                  </a:lnTo>
                  <a:lnTo>
                    <a:pt x="6514" y="2346"/>
                  </a:lnTo>
                  <a:lnTo>
                    <a:pt x="6380" y="2122"/>
                  </a:lnTo>
                  <a:lnTo>
                    <a:pt x="6216" y="1898"/>
                  </a:lnTo>
                  <a:lnTo>
                    <a:pt x="6051" y="1689"/>
                  </a:lnTo>
                  <a:lnTo>
                    <a:pt x="5872" y="1510"/>
                  </a:lnTo>
                  <a:lnTo>
                    <a:pt x="5782" y="1435"/>
                  </a:lnTo>
                  <a:lnTo>
                    <a:pt x="5678" y="1360"/>
                  </a:lnTo>
                  <a:lnTo>
                    <a:pt x="5573" y="1301"/>
                  </a:lnTo>
                  <a:lnTo>
                    <a:pt x="5469" y="1256"/>
                  </a:lnTo>
                  <a:lnTo>
                    <a:pt x="5364" y="1226"/>
                  </a:lnTo>
                  <a:lnTo>
                    <a:pt x="5259" y="1196"/>
                  </a:lnTo>
                  <a:lnTo>
                    <a:pt x="5020" y="1181"/>
                  </a:lnTo>
                  <a:lnTo>
                    <a:pt x="4811" y="1181"/>
                  </a:lnTo>
                  <a:lnTo>
                    <a:pt x="4632" y="1211"/>
                  </a:lnTo>
                  <a:lnTo>
                    <a:pt x="4498" y="1256"/>
                  </a:lnTo>
                  <a:lnTo>
                    <a:pt x="4378" y="1301"/>
                  </a:lnTo>
                  <a:lnTo>
                    <a:pt x="4288" y="1375"/>
                  </a:lnTo>
                  <a:lnTo>
                    <a:pt x="4214" y="1450"/>
                  </a:lnTo>
                  <a:lnTo>
                    <a:pt x="4169" y="1525"/>
                  </a:lnTo>
                  <a:lnTo>
                    <a:pt x="4109" y="1644"/>
                  </a:lnTo>
                  <a:lnTo>
                    <a:pt x="4094" y="1734"/>
                  </a:lnTo>
                  <a:lnTo>
                    <a:pt x="4079" y="1823"/>
                  </a:lnTo>
                  <a:lnTo>
                    <a:pt x="3870" y="1704"/>
                  </a:lnTo>
                  <a:lnTo>
                    <a:pt x="3019" y="1241"/>
                  </a:lnTo>
                  <a:lnTo>
                    <a:pt x="2451" y="942"/>
                  </a:lnTo>
                  <a:lnTo>
                    <a:pt x="1838" y="643"/>
                  </a:lnTo>
                  <a:lnTo>
                    <a:pt x="1256" y="374"/>
                  </a:lnTo>
                  <a:lnTo>
                    <a:pt x="733" y="150"/>
                  </a:lnTo>
                  <a:lnTo>
                    <a:pt x="509" y="75"/>
                  </a:lnTo>
                  <a:lnTo>
                    <a:pt x="329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9"/>
            <p:cNvSpPr/>
            <p:nvPr/>
          </p:nvSpPr>
          <p:spPr>
            <a:xfrm>
              <a:off x="6063284" y="2255175"/>
              <a:ext cx="37356" cy="18898"/>
            </a:xfrm>
            <a:custGeom>
              <a:avLst/>
              <a:gdLst/>
              <a:ahLst/>
              <a:cxnLst/>
              <a:rect l="l" t="t" r="r" b="b"/>
              <a:pathLst>
                <a:path w="1360" h="688" extrusionOk="0">
                  <a:moveTo>
                    <a:pt x="105" y="0"/>
                  </a:moveTo>
                  <a:lnTo>
                    <a:pt x="60" y="15"/>
                  </a:lnTo>
                  <a:lnTo>
                    <a:pt x="15" y="45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15" y="194"/>
                  </a:lnTo>
                  <a:lnTo>
                    <a:pt x="45" y="239"/>
                  </a:lnTo>
                  <a:lnTo>
                    <a:pt x="299" y="418"/>
                  </a:lnTo>
                  <a:lnTo>
                    <a:pt x="538" y="538"/>
                  </a:lnTo>
                  <a:lnTo>
                    <a:pt x="732" y="613"/>
                  </a:lnTo>
                  <a:lnTo>
                    <a:pt x="911" y="657"/>
                  </a:lnTo>
                  <a:lnTo>
                    <a:pt x="1046" y="687"/>
                  </a:lnTo>
                  <a:lnTo>
                    <a:pt x="1150" y="687"/>
                  </a:lnTo>
                  <a:lnTo>
                    <a:pt x="1255" y="672"/>
                  </a:lnTo>
                  <a:lnTo>
                    <a:pt x="1270" y="672"/>
                  </a:lnTo>
                  <a:lnTo>
                    <a:pt x="1315" y="642"/>
                  </a:lnTo>
                  <a:lnTo>
                    <a:pt x="1345" y="613"/>
                  </a:lnTo>
                  <a:lnTo>
                    <a:pt x="1360" y="568"/>
                  </a:lnTo>
                  <a:lnTo>
                    <a:pt x="1345" y="523"/>
                  </a:lnTo>
                  <a:lnTo>
                    <a:pt x="1330" y="463"/>
                  </a:lnTo>
                  <a:lnTo>
                    <a:pt x="1285" y="433"/>
                  </a:lnTo>
                  <a:lnTo>
                    <a:pt x="1240" y="418"/>
                  </a:lnTo>
                  <a:lnTo>
                    <a:pt x="1031" y="418"/>
                  </a:lnTo>
                  <a:lnTo>
                    <a:pt x="926" y="388"/>
                  </a:lnTo>
                  <a:lnTo>
                    <a:pt x="777" y="359"/>
                  </a:lnTo>
                  <a:lnTo>
                    <a:pt x="613" y="284"/>
                  </a:lnTo>
                  <a:lnTo>
                    <a:pt x="418" y="179"/>
                  </a:lnTo>
                  <a:lnTo>
                    <a:pt x="209" y="3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9"/>
            <p:cNvSpPr/>
            <p:nvPr/>
          </p:nvSpPr>
          <p:spPr>
            <a:xfrm>
              <a:off x="6052599" y="2283054"/>
              <a:ext cx="42300" cy="19337"/>
            </a:xfrm>
            <a:custGeom>
              <a:avLst/>
              <a:gdLst/>
              <a:ahLst/>
              <a:cxnLst/>
              <a:rect l="l" t="t" r="r" b="b"/>
              <a:pathLst>
                <a:path w="1540" h="704" extrusionOk="0">
                  <a:moveTo>
                    <a:pt x="135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6" y="91"/>
                  </a:lnTo>
                  <a:lnTo>
                    <a:pt x="1" y="135"/>
                  </a:lnTo>
                  <a:lnTo>
                    <a:pt x="16" y="195"/>
                  </a:lnTo>
                  <a:lnTo>
                    <a:pt x="45" y="240"/>
                  </a:lnTo>
                  <a:lnTo>
                    <a:pt x="150" y="330"/>
                  </a:lnTo>
                  <a:lnTo>
                    <a:pt x="269" y="404"/>
                  </a:lnTo>
                  <a:lnTo>
                    <a:pt x="374" y="479"/>
                  </a:lnTo>
                  <a:lnTo>
                    <a:pt x="494" y="539"/>
                  </a:lnTo>
                  <a:lnTo>
                    <a:pt x="718" y="613"/>
                  </a:lnTo>
                  <a:lnTo>
                    <a:pt x="927" y="673"/>
                  </a:lnTo>
                  <a:lnTo>
                    <a:pt x="1121" y="688"/>
                  </a:lnTo>
                  <a:lnTo>
                    <a:pt x="1270" y="703"/>
                  </a:lnTo>
                  <a:lnTo>
                    <a:pt x="1420" y="688"/>
                  </a:lnTo>
                  <a:lnTo>
                    <a:pt x="1450" y="688"/>
                  </a:lnTo>
                  <a:lnTo>
                    <a:pt x="1495" y="658"/>
                  </a:lnTo>
                  <a:lnTo>
                    <a:pt x="1524" y="628"/>
                  </a:lnTo>
                  <a:lnTo>
                    <a:pt x="1539" y="584"/>
                  </a:lnTo>
                  <a:lnTo>
                    <a:pt x="1539" y="539"/>
                  </a:lnTo>
                  <a:lnTo>
                    <a:pt x="1524" y="494"/>
                  </a:lnTo>
                  <a:lnTo>
                    <a:pt x="1480" y="449"/>
                  </a:lnTo>
                  <a:lnTo>
                    <a:pt x="1435" y="434"/>
                  </a:lnTo>
                  <a:lnTo>
                    <a:pt x="1270" y="434"/>
                  </a:lnTo>
                  <a:lnTo>
                    <a:pt x="1136" y="419"/>
                  </a:lnTo>
                  <a:lnTo>
                    <a:pt x="987" y="404"/>
                  </a:lnTo>
                  <a:lnTo>
                    <a:pt x="807" y="359"/>
                  </a:lnTo>
                  <a:lnTo>
                    <a:pt x="613" y="300"/>
                  </a:lnTo>
                  <a:lnTo>
                    <a:pt x="509" y="255"/>
                  </a:lnTo>
                  <a:lnTo>
                    <a:pt x="419" y="195"/>
                  </a:lnTo>
                  <a:lnTo>
                    <a:pt x="314" y="120"/>
                  </a:lnTo>
                  <a:lnTo>
                    <a:pt x="225" y="46"/>
                  </a:lnTo>
                  <a:lnTo>
                    <a:pt x="180" y="1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9"/>
            <p:cNvSpPr/>
            <p:nvPr/>
          </p:nvSpPr>
          <p:spPr>
            <a:xfrm>
              <a:off x="6098963" y="2196891"/>
              <a:ext cx="61994" cy="50925"/>
            </a:xfrm>
            <a:custGeom>
              <a:avLst/>
              <a:gdLst/>
              <a:ahLst/>
              <a:cxnLst/>
              <a:rect l="l" t="t" r="r" b="b"/>
              <a:pathLst>
                <a:path w="2257" h="1854" extrusionOk="0">
                  <a:moveTo>
                    <a:pt x="464" y="1"/>
                  </a:moveTo>
                  <a:lnTo>
                    <a:pt x="404" y="120"/>
                  </a:lnTo>
                  <a:lnTo>
                    <a:pt x="389" y="210"/>
                  </a:lnTo>
                  <a:lnTo>
                    <a:pt x="374" y="299"/>
                  </a:lnTo>
                  <a:lnTo>
                    <a:pt x="165" y="180"/>
                  </a:lnTo>
                  <a:lnTo>
                    <a:pt x="31" y="987"/>
                  </a:lnTo>
                  <a:lnTo>
                    <a:pt x="16" y="1151"/>
                  </a:lnTo>
                  <a:lnTo>
                    <a:pt x="1" y="1270"/>
                  </a:lnTo>
                  <a:lnTo>
                    <a:pt x="1" y="1390"/>
                  </a:lnTo>
                  <a:lnTo>
                    <a:pt x="31" y="1509"/>
                  </a:lnTo>
                  <a:lnTo>
                    <a:pt x="61" y="1629"/>
                  </a:lnTo>
                  <a:lnTo>
                    <a:pt x="90" y="1674"/>
                  </a:lnTo>
                  <a:lnTo>
                    <a:pt x="135" y="1734"/>
                  </a:lnTo>
                  <a:lnTo>
                    <a:pt x="180" y="1763"/>
                  </a:lnTo>
                  <a:lnTo>
                    <a:pt x="225" y="1808"/>
                  </a:lnTo>
                  <a:lnTo>
                    <a:pt x="285" y="1823"/>
                  </a:lnTo>
                  <a:lnTo>
                    <a:pt x="359" y="1853"/>
                  </a:lnTo>
                  <a:lnTo>
                    <a:pt x="494" y="1853"/>
                  </a:lnTo>
                  <a:lnTo>
                    <a:pt x="658" y="1823"/>
                  </a:lnTo>
                  <a:lnTo>
                    <a:pt x="822" y="1763"/>
                  </a:lnTo>
                  <a:lnTo>
                    <a:pt x="1047" y="1659"/>
                  </a:lnTo>
                  <a:lnTo>
                    <a:pt x="1256" y="1524"/>
                  </a:lnTo>
                  <a:lnTo>
                    <a:pt x="1465" y="1390"/>
                  </a:lnTo>
                  <a:lnTo>
                    <a:pt x="1674" y="1241"/>
                  </a:lnTo>
                  <a:lnTo>
                    <a:pt x="2003" y="972"/>
                  </a:lnTo>
                  <a:lnTo>
                    <a:pt x="2212" y="777"/>
                  </a:lnTo>
                  <a:lnTo>
                    <a:pt x="2242" y="733"/>
                  </a:lnTo>
                  <a:lnTo>
                    <a:pt x="2257" y="688"/>
                  </a:lnTo>
                  <a:lnTo>
                    <a:pt x="2257" y="643"/>
                  </a:lnTo>
                  <a:lnTo>
                    <a:pt x="2227" y="598"/>
                  </a:lnTo>
                  <a:lnTo>
                    <a:pt x="2182" y="553"/>
                  </a:lnTo>
                  <a:lnTo>
                    <a:pt x="2077" y="553"/>
                  </a:lnTo>
                  <a:lnTo>
                    <a:pt x="2033" y="583"/>
                  </a:lnTo>
                  <a:lnTo>
                    <a:pt x="1823" y="777"/>
                  </a:lnTo>
                  <a:lnTo>
                    <a:pt x="1584" y="957"/>
                  </a:lnTo>
                  <a:lnTo>
                    <a:pt x="1345" y="1151"/>
                  </a:lnTo>
                  <a:lnTo>
                    <a:pt x="1106" y="1315"/>
                  </a:lnTo>
                  <a:lnTo>
                    <a:pt x="867" y="1450"/>
                  </a:lnTo>
                  <a:lnTo>
                    <a:pt x="658" y="1539"/>
                  </a:lnTo>
                  <a:lnTo>
                    <a:pt x="568" y="1569"/>
                  </a:lnTo>
                  <a:lnTo>
                    <a:pt x="479" y="1584"/>
                  </a:lnTo>
                  <a:lnTo>
                    <a:pt x="419" y="1584"/>
                  </a:lnTo>
                  <a:lnTo>
                    <a:pt x="359" y="1569"/>
                  </a:lnTo>
                  <a:lnTo>
                    <a:pt x="329" y="1539"/>
                  </a:lnTo>
                  <a:lnTo>
                    <a:pt x="300" y="1509"/>
                  </a:lnTo>
                  <a:lnTo>
                    <a:pt x="285" y="1450"/>
                  </a:lnTo>
                  <a:lnTo>
                    <a:pt x="270" y="1390"/>
                  </a:lnTo>
                  <a:lnTo>
                    <a:pt x="270" y="1226"/>
                  </a:lnTo>
                  <a:lnTo>
                    <a:pt x="300" y="103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9"/>
            <p:cNvSpPr/>
            <p:nvPr/>
          </p:nvSpPr>
          <p:spPr>
            <a:xfrm>
              <a:off x="6073117" y="2228093"/>
              <a:ext cx="27934" cy="98498"/>
            </a:xfrm>
            <a:custGeom>
              <a:avLst/>
              <a:gdLst/>
              <a:ahLst/>
              <a:cxnLst/>
              <a:rect l="l" t="t" r="r" b="b"/>
              <a:pathLst>
                <a:path w="1017" h="3586" extrusionOk="0">
                  <a:moveTo>
                    <a:pt x="419" y="0"/>
                  </a:moveTo>
                  <a:lnTo>
                    <a:pt x="374" y="15"/>
                  </a:lnTo>
                  <a:lnTo>
                    <a:pt x="329" y="45"/>
                  </a:lnTo>
                  <a:lnTo>
                    <a:pt x="299" y="75"/>
                  </a:lnTo>
                  <a:lnTo>
                    <a:pt x="284" y="134"/>
                  </a:lnTo>
                  <a:lnTo>
                    <a:pt x="284" y="179"/>
                  </a:lnTo>
                  <a:lnTo>
                    <a:pt x="314" y="224"/>
                  </a:lnTo>
                  <a:lnTo>
                    <a:pt x="374" y="299"/>
                  </a:lnTo>
                  <a:lnTo>
                    <a:pt x="494" y="493"/>
                  </a:lnTo>
                  <a:lnTo>
                    <a:pt x="553" y="627"/>
                  </a:lnTo>
                  <a:lnTo>
                    <a:pt x="628" y="792"/>
                  </a:lnTo>
                  <a:lnTo>
                    <a:pt x="673" y="971"/>
                  </a:lnTo>
                  <a:lnTo>
                    <a:pt x="718" y="1165"/>
                  </a:lnTo>
                  <a:lnTo>
                    <a:pt x="748" y="1389"/>
                  </a:lnTo>
                  <a:lnTo>
                    <a:pt x="748" y="1643"/>
                  </a:lnTo>
                  <a:lnTo>
                    <a:pt x="733" y="1897"/>
                  </a:lnTo>
                  <a:lnTo>
                    <a:pt x="673" y="2181"/>
                  </a:lnTo>
                  <a:lnTo>
                    <a:pt x="568" y="2480"/>
                  </a:lnTo>
                  <a:lnTo>
                    <a:pt x="509" y="2644"/>
                  </a:lnTo>
                  <a:lnTo>
                    <a:pt x="434" y="2794"/>
                  </a:lnTo>
                  <a:lnTo>
                    <a:pt x="344" y="2958"/>
                  </a:lnTo>
                  <a:lnTo>
                    <a:pt x="240" y="3137"/>
                  </a:lnTo>
                  <a:lnTo>
                    <a:pt x="120" y="3302"/>
                  </a:lnTo>
                  <a:lnTo>
                    <a:pt x="1" y="3481"/>
                  </a:lnTo>
                  <a:lnTo>
                    <a:pt x="90" y="3466"/>
                  </a:lnTo>
                  <a:lnTo>
                    <a:pt x="240" y="3585"/>
                  </a:lnTo>
                  <a:lnTo>
                    <a:pt x="374" y="3391"/>
                  </a:lnTo>
                  <a:lnTo>
                    <a:pt x="509" y="3212"/>
                  </a:lnTo>
                  <a:lnTo>
                    <a:pt x="613" y="3033"/>
                  </a:lnTo>
                  <a:lnTo>
                    <a:pt x="703" y="2853"/>
                  </a:lnTo>
                  <a:lnTo>
                    <a:pt x="777" y="2674"/>
                  </a:lnTo>
                  <a:lnTo>
                    <a:pt x="837" y="2510"/>
                  </a:lnTo>
                  <a:lnTo>
                    <a:pt x="897" y="2346"/>
                  </a:lnTo>
                  <a:lnTo>
                    <a:pt x="942" y="2181"/>
                  </a:lnTo>
                  <a:lnTo>
                    <a:pt x="972" y="2017"/>
                  </a:lnTo>
                  <a:lnTo>
                    <a:pt x="987" y="1867"/>
                  </a:lnTo>
                  <a:lnTo>
                    <a:pt x="1016" y="1584"/>
                  </a:lnTo>
                  <a:lnTo>
                    <a:pt x="1002" y="1315"/>
                  </a:lnTo>
                  <a:lnTo>
                    <a:pt x="957" y="1061"/>
                  </a:lnTo>
                  <a:lnTo>
                    <a:pt x="912" y="837"/>
                  </a:lnTo>
                  <a:lnTo>
                    <a:pt x="837" y="642"/>
                  </a:lnTo>
                  <a:lnTo>
                    <a:pt x="762" y="463"/>
                  </a:lnTo>
                  <a:lnTo>
                    <a:pt x="703" y="329"/>
                  </a:lnTo>
                  <a:lnTo>
                    <a:pt x="568" y="120"/>
                  </a:lnTo>
                  <a:lnTo>
                    <a:pt x="523" y="45"/>
                  </a:lnTo>
                  <a:lnTo>
                    <a:pt x="479" y="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9"/>
            <p:cNvSpPr/>
            <p:nvPr/>
          </p:nvSpPr>
          <p:spPr>
            <a:xfrm>
              <a:off x="6604103" y="2954365"/>
              <a:ext cx="406684" cy="1483877"/>
            </a:xfrm>
            <a:custGeom>
              <a:avLst/>
              <a:gdLst/>
              <a:ahLst/>
              <a:cxnLst/>
              <a:rect l="l" t="t" r="r" b="b"/>
              <a:pathLst>
                <a:path w="14806" h="54023" extrusionOk="0">
                  <a:moveTo>
                    <a:pt x="0" y="1"/>
                  </a:moveTo>
                  <a:lnTo>
                    <a:pt x="4647" y="28580"/>
                  </a:lnTo>
                  <a:lnTo>
                    <a:pt x="10115" y="53738"/>
                  </a:lnTo>
                  <a:lnTo>
                    <a:pt x="14806" y="54022"/>
                  </a:lnTo>
                  <a:lnTo>
                    <a:pt x="11952" y="10952"/>
                  </a:lnTo>
                  <a:lnTo>
                    <a:pt x="1101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9"/>
            <p:cNvSpPr/>
            <p:nvPr/>
          </p:nvSpPr>
          <p:spPr>
            <a:xfrm>
              <a:off x="6893794" y="4421328"/>
              <a:ext cx="116984" cy="135854"/>
            </a:xfrm>
            <a:custGeom>
              <a:avLst/>
              <a:gdLst/>
              <a:ahLst/>
              <a:cxnLst/>
              <a:rect l="l" t="t" r="r" b="b"/>
              <a:pathLst>
                <a:path w="4259" h="4946" extrusionOk="0">
                  <a:moveTo>
                    <a:pt x="1" y="1"/>
                  </a:moveTo>
                  <a:lnTo>
                    <a:pt x="673" y="4841"/>
                  </a:lnTo>
                  <a:lnTo>
                    <a:pt x="1076" y="4901"/>
                  </a:lnTo>
                  <a:lnTo>
                    <a:pt x="1450" y="4931"/>
                  </a:lnTo>
                  <a:lnTo>
                    <a:pt x="1808" y="4946"/>
                  </a:lnTo>
                  <a:lnTo>
                    <a:pt x="2152" y="4931"/>
                  </a:lnTo>
                  <a:lnTo>
                    <a:pt x="2466" y="4916"/>
                  </a:lnTo>
                  <a:lnTo>
                    <a:pt x="2765" y="4871"/>
                  </a:lnTo>
                  <a:lnTo>
                    <a:pt x="3034" y="4826"/>
                  </a:lnTo>
                  <a:lnTo>
                    <a:pt x="3273" y="4766"/>
                  </a:lnTo>
                  <a:lnTo>
                    <a:pt x="3497" y="4707"/>
                  </a:lnTo>
                  <a:lnTo>
                    <a:pt x="3691" y="4647"/>
                  </a:lnTo>
                  <a:lnTo>
                    <a:pt x="4005" y="4527"/>
                  </a:lnTo>
                  <a:lnTo>
                    <a:pt x="4184" y="4438"/>
                  </a:lnTo>
                  <a:lnTo>
                    <a:pt x="4259" y="4408"/>
                  </a:lnTo>
                  <a:lnTo>
                    <a:pt x="3930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9"/>
            <p:cNvSpPr/>
            <p:nvPr/>
          </p:nvSpPr>
          <p:spPr>
            <a:xfrm>
              <a:off x="6861795" y="4400398"/>
              <a:ext cx="166618" cy="74712"/>
            </a:xfrm>
            <a:custGeom>
              <a:avLst/>
              <a:gdLst/>
              <a:ahLst/>
              <a:cxnLst/>
              <a:rect l="l" t="t" r="r" b="b"/>
              <a:pathLst>
                <a:path w="6066" h="2720" extrusionOk="0">
                  <a:moveTo>
                    <a:pt x="5976" y="1"/>
                  </a:moveTo>
                  <a:lnTo>
                    <a:pt x="120" y="210"/>
                  </a:lnTo>
                  <a:lnTo>
                    <a:pt x="45" y="539"/>
                  </a:lnTo>
                  <a:lnTo>
                    <a:pt x="15" y="852"/>
                  </a:lnTo>
                  <a:lnTo>
                    <a:pt x="1" y="1181"/>
                  </a:lnTo>
                  <a:lnTo>
                    <a:pt x="15" y="1495"/>
                  </a:lnTo>
                  <a:lnTo>
                    <a:pt x="60" y="1794"/>
                  </a:lnTo>
                  <a:lnTo>
                    <a:pt x="120" y="2107"/>
                  </a:lnTo>
                  <a:lnTo>
                    <a:pt x="210" y="2421"/>
                  </a:lnTo>
                  <a:lnTo>
                    <a:pt x="314" y="2720"/>
                  </a:lnTo>
                  <a:lnTo>
                    <a:pt x="5917" y="2466"/>
                  </a:lnTo>
                  <a:lnTo>
                    <a:pt x="5976" y="2152"/>
                  </a:lnTo>
                  <a:lnTo>
                    <a:pt x="6021" y="1838"/>
                  </a:lnTo>
                  <a:lnTo>
                    <a:pt x="6051" y="1540"/>
                  </a:lnTo>
                  <a:lnTo>
                    <a:pt x="6066" y="1226"/>
                  </a:lnTo>
                  <a:lnTo>
                    <a:pt x="6066" y="927"/>
                  </a:lnTo>
                  <a:lnTo>
                    <a:pt x="6051" y="613"/>
                  </a:lnTo>
                  <a:lnTo>
                    <a:pt x="6021" y="30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9"/>
            <p:cNvSpPr/>
            <p:nvPr/>
          </p:nvSpPr>
          <p:spPr>
            <a:xfrm>
              <a:off x="6637749" y="4493977"/>
              <a:ext cx="386578" cy="185076"/>
            </a:xfrm>
            <a:custGeom>
              <a:avLst/>
              <a:gdLst/>
              <a:ahLst/>
              <a:cxnLst/>
              <a:rect l="l" t="t" r="r" b="b"/>
              <a:pathLst>
                <a:path w="14074" h="6738" extrusionOk="0">
                  <a:moveTo>
                    <a:pt x="8755" y="0"/>
                  </a:moveTo>
                  <a:lnTo>
                    <a:pt x="8636" y="30"/>
                  </a:lnTo>
                  <a:lnTo>
                    <a:pt x="8471" y="105"/>
                  </a:lnTo>
                  <a:lnTo>
                    <a:pt x="8247" y="224"/>
                  </a:lnTo>
                  <a:lnTo>
                    <a:pt x="7993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07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8" y="2779"/>
                  </a:lnTo>
                  <a:lnTo>
                    <a:pt x="3392" y="3302"/>
                  </a:lnTo>
                  <a:lnTo>
                    <a:pt x="2988" y="3526"/>
                  </a:lnTo>
                  <a:lnTo>
                    <a:pt x="2600" y="3735"/>
                  </a:lnTo>
                  <a:lnTo>
                    <a:pt x="2241" y="3914"/>
                  </a:lnTo>
                  <a:lnTo>
                    <a:pt x="1898" y="4064"/>
                  </a:lnTo>
                  <a:lnTo>
                    <a:pt x="1599" y="4168"/>
                  </a:lnTo>
                  <a:lnTo>
                    <a:pt x="1345" y="4243"/>
                  </a:lnTo>
                  <a:lnTo>
                    <a:pt x="1046" y="4303"/>
                  </a:lnTo>
                  <a:lnTo>
                    <a:pt x="792" y="4392"/>
                  </a:lnTo>
                  <a:lnTo>
                    <a:pt x="568" y="4497"/>
                  </a:lnTo>
                  <a:lnTo>
                    <a:pt x="404" y="4616"/>
                  </a:lnTo>
                  <a:lnTo>
                    <a:pt x="254" y="4751"/>
                  </a:lnTo>
                  <a:lnTo>
                    <a:pt x="150" y="4900"/>
                  </a:lnTo>
                  <a:lnTo>
                    <a:pt x="75" y="5065"/>
                  </a:lnTo>
                  <a:lnTo>
                    <a:pt x="30" y="5214"/>
                  </a:lnTo>
                  <a:lnTo>
                    <a:pt x="0" y="5378"/>
                  </a:lnTo>
                  <a:lnTo>
                    <a:pt x="0" y="5543"/>
                  </a:lnTo>
                  <a:lnTo>
                    <a:pt x="15" y="5722"/>
                  </a:lnTo>
                  <a:lnTo>
                    <a:pt x="45" y="5871"/>
                  </a:lnTo>
                  <a:lnTo>
                    <a:pt x="75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69" y="6484"/>
                  </a:lnTo>
                  <a:lnTo>
                    <a:pt x="299" y="6514"/>
                  </a:lnTo>
                  <a:lnTo>
                    <a:pt x="449" y="6559"/>
                  </a:lnTo>
                  <a:lnTo>
                    <a:pt x="643" y="6603"/>
                  </a:lnTo>
                  <a:lnTo>
                    <a:pt x="912" y="6633"/>
                  </a:lnTo>
                  <a:lnTo>
                    <a:pt x="1240" y="6663"/>
                  </a:lnTo>
                  <a:lnTo>
                    <a:pt x="1614" y="6693"/>
                  </a:lnTo>
                  <a:lnTo>
                    <a:pt x="2495" y="6723"/>
                  </a:lnTo>
                  <a:lnTo>
                    <a:pt x="3541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71" y="6678"/>
                  </a:lnTo>
                  <a:lnTo>
                    <a:pt x="9651" y="6588"/>
                  </a:lnTo>
                  <a:lnTo>
                    <a:pt x="11803" y="6514"/>
                  </a:lnTo>
                  <a:lnTo>
                    <a:pt x="13894" y="6409"/>
                  </a:lnTo>
                  <a:lnTo>
                    <a:pt x="13954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44" y="2151"/>
                  </a:lnTo>
                  <a:lnTo>
                    <a:pt x="14014" y="1793"/>
                  </a:lnTo>
                  <a:lnTo>
                    <a:pt x="13969" y="1479"/>
                  </a:lnTo>
                  <a:lnTo>
                    <a:pt x="13894" y="1225"/>
                  </a:lnTo>
                  <a:lnTo>
                    <a:pt x="13849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0" y="882"/>
                  </a:lnTo>
                  <a:lnTo>
                    <a:pt x="13596" y="822"/>
                  </a:lnTo>
                  <a:lnTo>
                    <a:pt x="13506" y="792"/>
                  </a:lnTo>
                  <a:lnTo>
                    <a:pt x="13416" y="747"/>
                  </a:lnTo>
                  <a:lnTo>
                    <a:pt x="13327" y="732"/>
                  </a:lnTo>
                  <a:lnTo>
                    <a:pt x="13117" y="717"/>
                  </a:lnTo>
                  <a:lnTo>
                    <a:pt x="12893" y="717"/>
                  </a:lnTo>
                  <a:lnTo>
                    <a:pt x="12654" y="762"/>
                  </a:lnTo>
                  <a:lnTo>
                    <a:pt x="12385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6" y="1091"/>
                  </a:lnTo>
                  <a:lnTo>
                    <a:pt x="10727" y="1121"/>
                  </a:lnTo>
                  <a:lnTo>
                    <a:pt x="10458" y="1106"/>
                  </a:lnTo>
                  <a:lnTo>
                    <a:pt x="10324" y="1091"/>
                  </a:lnTo>
                  <a:lnTo>
                    <a:pt x="10204" y="1076"/>
                  </a:lnTo>
                  <a:lnTo>
                    <a:pt x="10055" y="896"/>
                  </a:lnTo>
                  <a:lnTo>
                    <a:pt x="9905" y="717"/>
                  </a:lnTo>
                  <a:lnTo>
                    <a:pt x="9711" y="523"/>
                  </a:lnTo>
                  <a:lnTo>
                    <a:pt x="9487" y="329"/>
                  </a:lnTo>
                  <a:lnTo>
                    <a:pt x="9368" y="239"/>
                  </a:lnTo>
                  <a:lnTo>
                    <a:pt x="9248" y="149"/>
                  </a:lnTo>
                  <a:lnTo>
                    <a:pt x="9129" y="90"/>
                  </a:lnTo>
                  <a:lnTo>
                    <a:pt x="8994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9"/>
            <p:cNvSpPr/>
            <p:nvPr/>
          </p:nvSpPr>
          <p:spPr>
            <a:xfrm>
              <a:off x="6777253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28" y="1"/>
                  </a:moveTo>
                  <a:lnTo>
                    <a:pt x="389" y="45"/>
                  </a:lnTo>
                  <a:lnTo>
                    <a:pt x="285" y="75"/>
                  </a:lnTo>
                  <a:lnTo>
                    <a:pt x="180" y="105"/>
                  </a:lnTo>
                  <a:lnTo>
                    <a:pt x="106" y="165"/>
                  </a:lnTo>
                  <a:lnTo>
                    <a:pt x="46" y="225"/>
                  </a:lnTo>
                  <a:lnTo>
                    <a:pt x="16" y="314"/>
                  </a:lnTo>
                  <a:lnTo>
                    <a:pt x="1" y="419"/>
                  </a:lnTo>
                  <a:lnTo>
                    <a:pt x="165" y="404"/>
                  </a:lnTo>
                  <a:lnTo>
                    <a:pt x="345" y="434"/>
                  </a:lnTo>
                  <a:lnTo>
                    <a:pt x="524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8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6" y="1046"/>
                  </a:lnTo>
                  <a:lnTo>
                    <a:pt x="1465" y="1226"/>
                  </a:lnTo>
                  <a:lnTo>
                    <a:pt x="1585" y="1405"/>
                  </a:lnTo>
                  <a:lnTo>
                    <a:pt x="1674" y="1554"/>
                  </a:lnTo>
                  <a:lnTo>
                    <a:pt x="1764" y="1689"/>
                  </a:lnTo>
                  <a:lnTo>
                    <a:pt x="1794" y="1719"/>
                  </a:lnTo>
                  <a:lnTo>
                    <a:pt x="1824" y="1764"/>
                  </a:lnTo>
                  <a:lnTo>
                    <a:pt x="1898" y="1793"/>
                  </a:lnTo>
                  <a:lnTo>
                    <a:pt x="1943" y="1808"/>
                  </a:lnTo>
                  <a:lnTo>
                    <a:pt x="2003" y="1808"/>
                  </a:lnTo>
                  <a:lnTo>
                    <a:pt x="2048" y="1793"/>
                  </a:lnTo>
                  <a:lnTo>
                    <a:pt x="2092" y="1778"/>
                  </a:lnTo>
                  <a:lnTo>
                    <a:pt x="2122" y="1749"/>
                  </a:lnTo>
                  <a:lnTo>
                    <a:pt x="2167" y="1719"/>
                  </a:lnTo>
                  <a:lnTo>
                    <a:pt x="2182" y="1674"/>
                  </a:lnTo>
                  <a:lnTo>
                    <a:pt x="2197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197" y="1495"/>
                  </a:lnTo>
                  <a:lnTo>
                    <a:pt x="2182" y="1450"/>
                  </a:lnTo>
                  <a:lnTo>
                    <a:pt x="2078" y="1285"/>
                  </a:lnTo>
                  <a:lnTo>
                    <a:pt x="1973" y="1121"/>
                  </a:lnTo>
                  <a:lnTo>
                    <a:pt x="1824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1" y="389"/>
                  </a:lnTo>
                  <a:lnTo>
                    <a:pt x="1211" y="299"/>
                  </a:lnTo>
                  <a:lnTo>
                    <a:pt x="1077" y="210"/>
                  </a:lnTo>
                  <a:lnTo>
                    <a:pt x="957" y="135"/>
                  </a:lnTo>
                  <a:lnTo>
                    <a:pt x="793" y="6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9"/>
            <p:cNvSpPr/>
            <p:nvPr/>
          </p:nvSpPr>
          <p:spPr>
            <a:xfrm>
              <a:off x="6805159" y="4528036"/>
              <a:ext cx="52573" cy="48013"/>
            </a:xfrm>
            <a:custGeom>
              <a:avLst/>
              <a:gdLst/>
              <a:ahLst/>
              <a:cxnLst/>
              <a:rect l="l" t="t" r="r" b="b"/>
              <a:pathLst>
                <a:path w="1914" h="1748" extrusionOk="0">
                  <a:moveTo>
                    <a:pt x="524" y="0"/>
                  </a:moveTo>
                  <a:lnTo>
                    <a:pt x="359" y="15"/>
                  </a:lnTo>
                  <a:lnTo>
                    <a:pt x="270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6" y="164"/>
                  </a:lnTo>
                  <a:lnTo>
                    <a:pt x="31" y="239"/>
                  </a:lnTo>
                  <a:lnTo>
                    <a:pt x="1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30" y="433"/>
                  </a:lnTo>
                  <a:lnTo>
                    <a:pt x="434" y="493"/>
                  </a:lnTo>
                  <a:lnTo>
                    <a:pt x="554" y="553"/>
                  </a:lnTo>
                  <a:lnTo>
                    <a:pt x="643" y="628"/>
                  </a:lnTo>
                  <a:lnTo>
                    <a:pt x="837" y="792"/>
                  </a:lnTo>
                  <a:lnTo>
                    <a:pt x="1017" y="986"/>
                  </a:lnTo>
                  <a:lnTo>
                    <a:pt x="1166" y="1165"/>
                  </a:lnTo>
                  <a:lnTo>
                    <a:pt x="1301" y="1345"/>
                  </a:lnTo>
                  <a:lnTo>
                    <a:pt x="1390" y="1479"/>
                  </a:lnTo>
                  <a:lnTo>
                    <a:pt x="1465" y="1614"/>
                  </a:lnTo>
                  <a:lnTo>
                    <a:pt x="1495" y="1658"/>
                  </a:lnTo>
                  <a:lnTo>
                    <a:pt x="1525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4" y="1748"/>
                  </a:lnTo>
                  <a:lnTo>
                    <a:pt x="1749" y="1733"/>
                  </a:lnTo>
                  <a:lnTo>
                    <a:pt x="1794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13" y="1524"/>
                  </a:lnTo>
                  <a:lnTo>
                    <a:pt x="1913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4" y="1210"/>
                  </a:lnTo>
                  <a:lnTo>
                    <a:pt x="1674" y="1046"/>
                  </a:lnTo>
                  <a:lnTo>
                    <a:pt x="1525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2" y="329"/>
                  </a:lnTo>
                  <a:lnTo>
                    <a:pt x="912" y="224"/>
                  </a:lnTo>
                  <a:lnTo>
                    <a:pt x="793" y="149"/>
                  </a:lnTo>
                  <a:lnTo>
                    <a:pt x="658" y="7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9"/>
            <p:cNvSpPr/>
            <p:nvPr/>
          </p:nvSpPr>
          <p:spPr>
            <a:xfrm>
              <a:off x="6754702" y="4560034"/>
              <a:ext cx="56638" cy="48865"/>
            </a:xfrm>
            <a:custGeom>
              <a:avLst/>
              <a:gdLst/>
              <a:ahLst/>
              <a:cxnLst/>
              <a:rect l="l" t="t" r="r" b="b"/>
              <a:pathLst>
                <a:path w="2062" h="1779" extrusionOk="0">
                  <a:moveTo>
                    <a:pt x="329" y="0"/>
                  </a:moveTo>
                  <a:lnTo>
                    <a:pt x="224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74"/>
                  </a:lnTo>
                  <a:lnTo>
                    <a:pt x="135" y="389"/>
                  </a:lnTo>
                  <a:lnTo>
                    <a:pt x="269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7" y="583"/>
                  </a:lnTo>
                  <a:lnTo>
                    <a:pt x="792" y="658"/>
                  </a:lnTo>
                  <a:lnTo>
                    <a:pt x="986" y="822"/>
                  </a:lnTo>
                  <a:lnTo>
                    <a:pt x="1151" y="1016"/>
                  </a:lnTo>
                  <a:lnTo>
                    <a:pt x="1300" y="1196"/>
                  </a:lnTo>
                  <a:lnTo>
                    <a:pt x="1434" y="1375"/>
                  </a:lnTo>
                  <a:lnTo>
                    <a:pt x="1524" y="1509"/>
                  </a:lnTo>
                  <a:lnTo>
                    <a:pt x="1614" y="1659"/>
                  </a:lnTo>
                  <a:lnTo>
                    <a:pt x="1629" y="1689"/>
                  </a:lnTo>
                  <a:lnTo>
                    <a:pt x="1674" y="1718"/>
                  </a:lnTo>
                  <a:lnTo>
                    <a:pt x="1748" y="1763"/>
                  </a:lnTo>
                  <a:lnTo>
                    <a:pt x="1793" y="1778"/>
                  </a:lnTo>
                  <a:lnTo>
                    <a:pt x="1838" y="1778"/>
                  </a:lnTo>
                  <a:lnTo>
                    <a:pt x="1883" y="1763"/>
                  </a:lnTo>
                  <a:lnTo>
                    <a:pt x="1927" y="1748"/>
                  </a:lnTo>
                  <a:lnTo>
                    <a:pt x="1972" y="1718"/>
                  </a:lnTo>
                  <a:lnTo>
                    <a:pt x="2002" y="1689"/>
                  </a:lnTo>
                  <a:lnTo>
                    <a:pt x="2047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7" y="1464"/>
                  </a:lnTo>
                  <a:lnTo>
                    <a:pt x="2032" y="1420"/>
                  </a:lnTo>
                  <a:lnTo>
                    <a:pt x="1927" y="1255"/>
                  </a:lnTo>
                  <a:lnTo>
                    <a:pt x="1808" y="1076"/>
                  </a:lnTo>
                  <a:lnTo>
                    <a:pt x="1674" y="882"/>
                  </a:lnTo>
                  <a:lnTo>
                    <a:pt x="1494" y="673"/>
                  </a:lnTo>
                  <a:lnTo>
                    <a:pt x="1285" y="463"/>
                  </a:lnTo>
                  <a:lnTo>
                    <a:pt x="1166" y="359"/>
                  </a:lnTo>
                  <a:lnTo>
                    <a:pt x="1046" y="269"/>
                  </a:lnTo>
                  <a:lnTo>
                    <a:pt x="927" y="180"/>
                  </a:lnTo>
                  <a:lnTo>
                    <a:pt x="807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9"/>
            <p:cNvSpPr/>
            <p:nvPr/>
          </p:nvSpPr>
          <p:spPr>
            <a:xfrm>
              <a:off x="6818288" y="2926898"/>
              <a:ext cx="463734" cy="1521178"/>
            </a:xfrm>
            <a:custGeom>
              <a:avLst/>
              <a:gdLst/>
              <a:ahLst/>
              <a:cxnLst/>
              <a:rect l="l" t="t" r="r" b="b"/>
              <a:pathLst>
                <a:path w="16883" h="55381" extrusionOk="0">
                  <a:moveTo>
                    <a:pt x="11878" y="0"/>
                  </a:moveTo>
                  <a:lnTo>
                    <a:pt x="10205" y="329"/>
                  </a:lnTo>
                  <a:lnTo>
                    <a:pt x="10190" y="329"/>
                  </a:lnTo>
                  <a:lnTo>
                    <a:pt x="9682" y="448"/>
                  </a:lnTo>
                  <a:lnTo>
                    <a:pt x="9592" y="478"/>
                  </a:lnTo>
                  <a:lnTo>
                    <a:pt x="1" y="1569"/>
                  </a:lnTo>
                  <a:lnTo>
                    <a:pt x="2048" y="30133"/>
                  </a:lnTo>
                  <a:lnTo>
                    <a:pt x="12729" y="55381"/>
                  </a:lnTo>
                  <a:lnTo>
                    <a:pt x="16883" y="55187"/>
                  </a:lnTo>
                  <a:lnTo>
                    <a:pt x="16524" y="53035"/>
                  </a:lnTo>
                  <a:lnTo>
                    <a:pt x="16121" y="50720"/>
                  </a:lnTo>
                  <a:lnTo>
                    <a:pt x="15628" y="47911"/>
                  </a:lnTo>
                  <a:lnTo>
                    <a:pt x="15060" y="44878"/>
                  </a:lnTo>
                  <a:lnTo>
                    <a:pt x="14761" y="43340"/>
                  </a:lnTo>
                  <a:lnTo>
                    <a:pt x="14462" y="41846"/>
                  </a:lnTo>
                  <a:lnTo>
                    <a:pt x="14149" y="40411"/>
                  </a:lnTo>
                  <a:lnTo>
                    <a:pt x="13850" y="39082"/>
                  </a:lnTo>
                  <a:lnTo>
                    <a:pt x="13566" y="37872"/>
                  </a:lnTo>
                  <a:lnTo>
                    <a:pt x="13297" y="36841"/>
                  </a:lnTo>
                  <a:lnTo>
                    <a:pt x="13013" y="35900"/>
                  </a:lnTo>
                  <a:lnTo>
                    <a:pt x="12744" y="34973"/>
                  </a:lnTo>
                  <a:lnTo>
                    <a:pt x="12461" y="34092"/>
                  </a:lnTo>
                  <a:lnTo>
                    <a:pt x="12192" y="33226"/>
                  </a:lnTo>
                  <a:lnTo>
                    <a:pt x="11639" y="31642"/>
                  </a:lnTo>
                  <a:lnTo>
                    <a:pt x="11146" y="30253"/>
                  </a:lnTo>
                  <a:lnTo>
                    <a:pt x="10713" y="29102"/>
                  </a:lnTo>
                  <a:lnTo>
                    <a:pt x="10384" y="28236"/>
                  </a:lnTo>
                  <a:lnTo>
                    <a:pt x="10070" y="27489"/>
                  </a:lnTo>
                  <a:lnTo>
                    <a:pt x="10249" y="24023"/>
                  </a:lnTo>
                  <a:lnTo>
                    <a:pt x="10459" y="20333"/>
                  </a:lnTo>
                  <a:lnTo>
                    <a:pt x="10713" y="15940"/>
                  </a:lnTo>
                  <a:lnTo>
                    <a:pt x="10996" y="11264"/>
                  </a:lnTo>
                  <a:lnTo>
                    <a:pt x="11295" y="6753"/>
                  </a:lnTo>
                  <a:lnTo>
                    <a:pt x="11445" y="4706"/>
                  </a:lnTo>
                  <a:lnTo>
                    <a:pt x="11594" y="2853"/>
                  </a:lnTo>
                  <a:lnTo>
                    <a:pt x="11729" y="1270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9"/>
            <p:cNvSpPr/>
            <p:nvPr/>
          </p:nvSpPr>
          <p:spPr>
            <a:xfrm>
              <a:off x="7167911" y="4420092"/>
              <a:ext cx="131350" cy="137090"/>
            </a:xfrm>
            <a:custGeom>
              <a:avLst/>
              <a:gdLst/>
              <a:ahLst/>
              <a:cxnLst/>
              <a:rect l="l" t="t" r="r" b="b"/>
              <a:pathLst>
                <a:path w="4782" h="4991" extrusionOk="0">
                  <a:moveTo>
                    <a:pt x="0" y="1"/>
                  </a:moveTo>
                  <a:lnTo>
                    <a:pt x="1196" y="4886"/>
                  </a:lnTo>
                  <a:lnTo>
                    <a:pt x="1599" y="4946"/>
                  </a:lnTo>
                  <a:lnTo>
                    <a:pt x="1972" y="4976"/>
                  </a:lnTo>
                  <a:lnTo>
                    <a:pt x="2331" y="4991"/>
                  </a:lnTo>
                  <a:lnTo>
                    <a:pt x="2675" y="4976"/>
                  </a:lnTo>
                  <a:lnTo>
                    <a:pt x="2988" y="4961"/>
                  </a:lnTo>
                  <a:lnTo>
                    <a:pt x="3272" y="4916"/>
                  </a:lnTo>
                  <a:lnTo>
                    <a:pt x="3556" y="4871"/>
                  </a:lnTo>
                  <a:lnTo>
                    <a:pt x="3795" y="4811"/>
                  </a:lnTo>
                  <a:lnTo>
                    <a:pt x="4019" y="4752"/>
                  </a:lnTo>
                  <a:lnTo>
                    <a:pt x="4213" y="4692"/>
                  </a:lnTo>
                  <a:lnTo>
                    <a:pt x="4512" y="4572"/>
                  </a:lnTo>
                  <a:lnTo>
                    <a:pt x="4706" y="4483"/>
                  </a:lnTo>
                  <a:lnTo>
                    <a:pt x="4781" y="4453"/>
                  </a:lnTo>
                  <a:lnTo>
                    <a:pt x="3571" y="2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9"/>
            <p:cNvSpPr/>
            <p:nvPr/>
          </p:nvSpPr>
          <p:spPr>
            <a:xfrm>
              <a:off x="7133440" y="4405342"/>
              <a:ext cx="183455" cy="74712"/>
            </a:xfrm>
            <a:custGeom>
              <a:avLst/>
              <a:gdLst/>
              <a:ahLst/>
              <a:cxnLst/>
              <a:rect l="l" t="t" r="r" b="b"/>
              <a:pathLst>
                <a:path w="6679" h="2720" extrusionOk="0">
                  <a:moveTo>
                    <a:pt x="6380" y="0"/>
                  </a:moveTo>
                  <a:lnTo>
                    <a:pt x="105" y="374"/>
                  </a:lnTo>
                  <a:lnTo>
                    <a:pt x="45" y="732"/>
                  </a:lnTo>
                  <a:lnTo>
                    <a:pt x="15" y="1076"/>
                  </a:lnTo>
                  <a:lnTo>
                    <a:pt x="1" y="1240"/>
                  </a:lnTo>
                  <a:lnTo>
                    <a:pt x="15" y="1404"/>
                  </a:lnTo>
                  <a:lnTo>
                    <a:pt x="30" y="1554"/>
                  </a:lnTo>
                  <a:lnTo>
                    <a:pt x="45" y="1703"/>
                  </a:lnTo>
                  <a:lnTo>
                    <a:pt x="90" y="1838"/>
                  </a:lnTo>
                  <a:lnTo>
                    <a:pt x="135" y="1972"/>
                  </a:lnTo>
                  <a:lnTo>
                    <a:pt x="195" y="2107"/>
                  </a:lnTo>
                  <a:lnTo>
                    <a:pt x="269" y="2241"/>
                  </a:lnTo>
                  <a:lnTo>
                    <a:pt x="359" y="2376"/>
                  </a:lnTo>
                  <a:lnTo>
                    <a:pt x="464" y="2495"/>
                  </a:lnTo>
                  <a:lnTo>
                    <a:pt x="583" y="2615"/>
                  </a:lnTo>
                  <a:lnTo>
                    <a:pt x="718" y="2719"/>
                  </a:lnTo>
                  <a:lnTo>
                    <a:pt x="6589" y="2390"/>
                  </a:lnTo>
                  <a:lnTo>
                    <a:pt x="6634" y="2077"/>
                  </a:lnTo>
                  <a:lnTo>
                    <a:pt x="6679" y="1778"/>
                  </a:lnTo>
                  <a:lnTo>
                    <a:pt x="6679" y="1464"/>
                  </a:lnTo>
                  <a:lnTo>
                    <a:pt x="6664" y="1165"/>
                  </a:lnTo>
                  <a:lnTo>
                    <a:pt x="6634" y="867"/>
                  </a:lnTo>
                  <a:lnTo>
                    <a:pt x="6574" y="583"/>
                  </a:lnTo>
                  <a:lnTo>
                    <a:pt x="6484" y="28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9"/>
            <p:cNvSpPr/>
            <p:nvPr/>
          </p:nvSpPr>
          <p:spPr>
            <a:xfrm>
              <a:off x="6933181" y="4493977"/>
              <a:ext cx="386605" cy="185076"/>
            </a:xfrm>
            <a:custGeom>
              <a:avLst/>
              <a:gdLst/>
              <a:ahLst/>
              <a:cxnLst/>
              <a:rect l="l" t="t" r="r" b="b"/>
              <a:pathLst>
                <a:path w="14075" h="6738" extrusionOk="0">
                  <a:moveTo>
                    <a:pt x="8756" y="0"/>
                  </a:moveTo>
                  <a:lnTo>
                    <a:pt x="8636" y="30"/>
                  </a:lnTo>
                  <a:lnTo>
                    <a:pt x="8472" y="105"/>
                  </a:lnTo>
                  <a:lnTo>
                    <a:pt x="8248" y="224"/>
                  </a:lnTo>
                  <a:lnTo>
                    <a:pt x="7994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23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9" y="2779"/>
                  </a:lnTo>
                  <a:lnTo>
                    <a:pt x="3407" y="3302"/>
                  </a:lnTo>
                  <a:lnTo>
                    <a:pt x="2989" y="3526"/>
                  </a:lnTo>
                  <a:lnTo>
                    <a:pt x="2600" y="3735"/>
                  </a:lnTo>
                  <a:lnTo>
                    <a:pt x="2242" y="3914"/>
                  </a:lnTo>
                  <a:lnTo>
                    <a:pt x="1898" y="4064"/>
                  </a:lnTo>
                  <a:lnTo>
                    <a:pt x="1600" y="4168"/>
                  </a:lnTo>
                  <a:lnTo>
                    <a:pt x="1346" y="4243"/>
                  </a:lnTo>
                  <a:lnTo>
                    <a:pt x="1047" y="4303"/>
                  </a:lnTo>
                  <a:lnTo>
                    <a:pt x="793" y="4392"/>
                  </a:lnTo>
                  <a:lnTo>
                    <a:pt x="584" y="4497"/>
                  </a:lnTo>
                  <a:lnTo>
                    <a:pt x="404" y="4616"/>
                  </a:lnTo>
                  <a:lnTo>
                    <a:pt x="270" y="4751"/>
                  </a:lnTo>
                  <a:lnTo>
                    <a:pt x="165" y="4900"/>
                  </a:lnTo>
                  <a:lnTo>
                    <a:pt x="91" y="5065"/>
                  </a:lnTo>
                  <a:lnTo>
                    <a:pt x="31" y="5214"/>
                  </a:lnTo>
                  <a:lnTo>
                    <a:pt x="16" y="5378"/>
                  </a:lnTo>
                  <a:lnTo>
                    <a:pt x="1" y="5543"/>
                  </a:lnTo>
                  <a:lnTo>
                    <a:pt x="16" y="5722"/>
                  </a:lnTo>
                  <a:lnTo>
                    <a:pt x="46" y="5871"/>
                  </a:lnTo>
                  <a:lnTo>
                    <a:pt x="91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70" y="6484"/>
                  </a:lnTo>
                  <a:lnTo>
                    <a:pt x="315" y="6514"/>
                  </a:lnTo>
                  <a:lnTo>
                    <a:pt x="449" y="6559"/>
                  </a:lnTo>
                  <a:lnTo>
                    <a:pt x="658" y="6603"/>
                  </a:lnTo>
                  <a:lnTo>
                    <a:pt x="912" y="6633"/>
                  </a:lnTo>
                  <a:lnTo>
                    <a:pt x="1241" y="6663"/>
                  </a:lnTo>
                  <a:lnTo>
                    <a:pt x="1614" y="6693"/>
                  </a:lnTo>
                  <a:lnTo>
                    <a:pt x="2511" y="6723"/>
                  </a:lnTo>
                  <a:lnTo>
                    <a:pt x="3542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87" y="6678"/>
                  </a:lnTo>
                  <a:lnTo>
                    <a:pt x="9652" y="6588"/>
                  </a:lnTo>
                  <a:lnTo>
                    <a:pt x="11803" y="6514"/>
                  </a:lnTo>
                  <a:lnTo>
                    <a:pt x="13895" y="6409"/>
                  </a:lnTo>
                  <a:lnTo>
                    <a:pt x="13955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59" y="2151"/>
                  </a:lnTo>
                  <a:lnTo>
                    <a:pt x="14014" y="1793"/>
                  </a:lnTo>
                  <a:lnTo>
                    <a:pt x="13970" y="1479"/>
                  </a:lnTo>
                  <a:lnTo>
                    <a:pt x="13895" y="1225"/>
                  </a:lnTo>
                  <a:lnTo>
                    <a:pt x="13850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1" y="882"/>
                  </a:lnTo>
                  <a:lnTo>
                    <a:pt x="13596" y="822"/>
                  </a:lnTo>
                  <a:lnTo>
                    <a:pt x="13521" y="792"/>
                  </a:lnTo>
                  <a:lnTo>
                    <a:pt x="13432" y="747"/>
                  </a:lnTo>
                  <a:lnTo>
                    <a:pt x="13327" y="732"/>
                  </a:lnTo>
                  <a:lnTo>
                    <a:pt x="13118" y="717"/>
                  </a:lnTo>
                  <a:lnTo>
                    <a:pt x="12894" y="717"/>
                  </a:lnTo>
                  <a:lnTo>
                    <a:pt x="12655" y="762"/>
                  </a:lnTo>
                  <a:lnTo>
                    <a:pt x="12386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7" y="1091"/>
                  </a:lnTo>
                  <a:lnTo>
                    <a:pt x="10728" y="1121"/>
                  </a:lnTo>
                  <a:lnTo>
                    <a:pt x="10459" y="1106"/>
                  </a:lnTo>
                  <a:lnTo>
                    <a:pt x="10324" y="1091"/>
                  </a:lnTo>
                  <a:lnTo>
                    <a:pt x="10205" y="1076"/>
                  </a:lnTo>
                  <a:lnTo>
                    <a:pt x="10070" y="896"/>
                  </a:lnTo>
                  <a:lnTo>
                    <a:pt x="9921" y="717"/>
                  </a:lnTo>
                  <a:lnTo>
                    <a:pt x="9727" y="523"/>
                  </a:lnTo>
                  <a:lnTo>
                    <a:pt x="9503" y="329"/>
                  </a:lnTo>
                  <a:lnTo>
                    <a:pt x="9383" y="239"/>
                  </a:lnTo>
                  <a:lnTo>
                    <a:pt x="9249" y="149"/>
                  </a:lnTo>
                  <a:lnTo>
                    <a:pt x="9129" y="90"/>
                  </a:lnTo>
                  <a:lnTo>
                    <a:pt x="8995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9"/>
            <p:cNvSpPr/>
            <p:nvPr/>
          </p:nvSpPr>
          <p:spPr>
            <a:xfrm>
              <a:off x="7072711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43" y="1"/>
                  </a:moveTo>
                  <a:lnTo>
                    <a:pt x="389" y="45"/>
                  </a:lnTo>
                  <a:lnTo>
                    <a:pt x="284" y="75"/>
                  </a:lnTo>
                  <a:lnTo>
                    <a:pt x="180" y="105"/>
                  </a:lnTo>
                  <a:lnTo>
                    <a:pt x="105" y="165"/>
                  </a:lnTo>
                  <a:lnTo>
                    <a:pt x="45" y="225"/>
                  </a:lnTo>
                  <a:lnTo>
                    <a:pt x="15" y="314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165" y="404"/>
                  </a:lnTo>
                  <a:lnTo>
                    <a:pt x="344" y="434"/>
                  </a:lnTo>
                  <a:lnTo>
                    <a:pt x="538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7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5" y="1046"/>
                  </a:lnTo>
                  <a:lnTo>
                    <a:pt x="1465" y="1226"/>
                  </a:lnTo>
                  <a:lnTo>
                    <a:pt x="1584" y="1405"/>
                  </a:lnTo>
                  <a:lnTo>
                    <a:pt x="1689" y="1554"/>
                  </a:lnTo>
                  <a:lnTo>
                    <a:pt x="1763" y="1689"/>
                  </a:lnTo>
                  <a:lnTo>
                    <a:pt x="1793" y="1719"/>
                  </a:lnTo>
                  <a:lnTo>
                    <a:pt x="1823" y="1764"/>
                  </a:lnTo>
                  <a:lnTo>
                    <a:pt x="1898" y="1793"/>
                  </a:lnTo>
                  <a:lnTo>
                    <a:pt x="1958" y="1808"/>
                  </a:lnTo>
                  <a:lnTo>
                    <a:pt x="2002" y="1808"/>
                  </a:lnTo>
                  <a:lnTo>
                    <a:pt x="2047" y="1793"/>
                  </a:lnTo>
                  <a:lnTo>
                    <a:pt x="2092" y="1778"/>
                  </a:lnTo>
                  <a:lnTo>
                    <a:pt x="2137" y="1749"/>
                  </a:lnTo>
                  <a:lnTo>
                    <a:pt x="2167" y="1719"/>
                  </a:lnTo>
                  <a:lnTo>
                    <a:pt x="2197" y="1674"/>
                  </a:lnTo>
                  <a:lnTo>
                    <a:pt x="2212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212" y="1495"/>
                  </a:lnTo>
                  <a:lnTo>
                    <a:pt x="2182" y="1450"/>
                  </a:lnTo>
                  <a:lnTo>
                    <a:pt x="2077" y="1285"/>
                  </a:lnTo>
                  <a:lnTo>
                    <a:pt x="1972" y="1121"/>
                  </a:lnTo>
                  <a:lnTo>
                    <a:pt x="1823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0" y="389"/>
                  </a:lnTo>
                  <a:lnTo>
                    <a:pt x="1211" y="299"/>
                  </a:lnTo>
                  <a:lnTo>
                    <a:pt x="1091" y="210"/>
                  </a:lnTo>
                  <a:lnTo>
                    <a:pt x="957" y="135"/>
                  </a:lnTo>
                  <a:lnTo>
                    <a:pt x="792" y="6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9"/>
            <p:cNvSpPr/>
            <p:nvPr/>
          </p:nvSpPr>
          <p:spPr>
            <a:xfrm>
              <a:off x="7100618" y="4528036"/>
              <a:ext cx="52957" cy="48013"/>
            </a:xfrm>
            <a:custGeom>
              <a:avLst/>
              <a:gdLst/>
              <a:ahLst/>
              <a:cxnLst/>
              <a:rect l="l" t="t" r="r" b="b"/>
              <a:pathLst>
                <a:path w="1928" h="1748" extrusionOk="0">
                  <a:moveTo>
                    <a:pt x="523" y="0"/>
                  </a:moveTo>
                  <a:lnTo>
                    <a:pt x="359" y="15"/>
                  </a:lnTo>
                  <a:lnTo>
                    <a:pt x="284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5" y="164"/>
                  </a:lnTo>
                  <a:lnTo>
                    <a:pt x="30" y="239"/>
                  </a:lnTo>
                  <a:lnTo>
                    <a:pt x="0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29" y="433"/>
                  </a:lnTo>
                  <a:lnTo>
                    <a:pt x="449" y="493"/>
                  </a:lnTo>
                  <a:lnTo>
                    <a:pt x="553" y="553"/>
                  </a:lnTo>
                  <a:lnTo>
                    <a:pt x="658" y="628"/>
                  </a:lnTo>
                  <a:lnTo>
                    <a:pt x="852" y="792"/>
                  </a:lnTo>
                  <a:lnTo>
                    <a:pt x="1016" y="986"/>
                  </a:lnTo>
                  <a:lnTo>
                    <a:pt x="1166" y="1165"/>
                  </a:lnTo>
                  <a:lnTo>
                    <a:pt x="1300" y="1345"/>
                  </a:lnTo>
                  <a:lnTo>
                    <a:pt x="1390" y="1479"/>
                  </a:lnTo>
                  <a:lnTo>
                    <a:pt x="1479" y="1614"/>
                  </a:lnTo>
                  <a:lnTo>
                    <a:pt x="1494" y="1658"/>
                  </a:lnTo>
                  <a:lnTo>
                    <a:pt x="1539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3" y="1748"/>
                  </a:lnTo>
                  <a:lnTo>
                    <a:pt x="1748" y="1733"/>
                  </a:lnTo>
                  <a:lnTo>
                    <a:pt x="1793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28" y="1524"/>
                  </a:lnTo>
                  <a:lnTo>
                    <a:pt x="1928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3" y="1210"/>
                  </a:lnTo>
                  <a:lnTo>
                    <a:pt x="1674" y="1046"/>
                  </a:lnTo>
                  <a:lnTo>
                    <a:pt x="1539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1" y="329"/>
                  </a:lnTo>
                  <a:lnTo>
                    <a:pt x="912" y="224"/>
                  </a:lnTo>
                  <a:lnTo>
                    <a:pt x="792" y="149"/>
                  </a:lnTo>
                  <a:lnTo>
                    <a:pt x="658" y="7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9"/>
            <p:cNvSpPr/>
            <p:nvPr/>
          </p:nvSpPr>
          <p:spPr>
            <a:xfrm>
              <a:off x="7050134" y="4560034"/>
              <a:ext cx="56665" cy="48865"/>
            </a:xfrm>
            <a:custGeom>
              <a:avLst/>
              <a:gdLst/>
              <a:ahLst/>
              <a:cxnLst/>
              <a:rect l="l" t="t" r="r" b="b"/>
              <a:pathLst>
                <a:path w="2063" h="1779" extrusionOk="0">
                  <a:moveTo>
                    <a:pt x="329" y="0"/>
                  </a:moveTo>
                  <a:lnTo>
                    <a:pt x="225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1" y="180"/>
                  </a:lnTo>
                  <a:lnTo>
                    <a:pt x="1" y="269"/>
                  </a:lnTo>
                  <a:lnTo>
                    <a:pt x="1" y="374"/>
                  </a:lnTo>
                  <a:lnTo>
                    <a:pt x="135" y="389"/>
                  </a:lnTo>
                  <a:lnTo>
                    <a:pt x="270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8" y="583"/>
                  </a:lnTo>
                  <a:lnTo>
                    <a:pt x="793" y="658"/>
                  </a:lnTo>
                  <a:lnTo>
                    <a:pt x="987" y="822"/>
                  </a:lnTo>
                  <a:lnTo>
                    <a:pt x="1151" y="1016"/>
                  </a:lnTo>
                  <a:lnTo>
                    <a:pt x="1315" y="1196"/>
                  </a:lnTo>
                  <a:lnTo>
                    <a:pt x="1435" y="1375"/>
                  </a:lnTo>
                  <a:lnTo>
                    <a:pt x="1525" y="1509"/>
                  </a:lnTo>
                  <a:lnTo>
                    <a:pt x="1614" y="1659"/>
                  </a:lnTo>
                  <a:lnTo>
                    <a:pt x="1644" y="1689"/>
                  </a:lnTo>
                  <a:lnTo>
                    <a:pt x="1674" y="1718"/>
                  </a:lnTo>
                  <a:lnTo>
                    <a:pt x="1749" y="1763"/>
                  </a:lnTo>
                  <a:lnTo>
                    <a:pt x="1794" y="1778"/>
                  </a:lnTo>
                  <a:lnTo>
                    <a:pt x="1838" y="1778"/>
                  </a:lnTo>
                  <a:lnTo>
                    <a:pt x="1898" y="1763"/>
                  </a:lnTo>
                  <a:lnTo>
                    <a:pt x="1943" y="1748"/>
                  </a:lnTo>
                  <a:lnTo>
                    <a:pt x="1973" y="1718"/>
                  </a:lnTo>
                  <a:lnTo>
                    <a:pt x="2018" y="1689"/>
                  </a:lnTo>
                  <a:lnTo>
                    <a:pt x="2048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8" y="1464"/>
                  </a:lnTo>
                  <a:lnTo>
                    <a:pt x="2033" y="1420"/>
                  </a:lnTo>
                  <a:lnTo>
                    <a:pt x="1928" y="1255"/>
                  </a:lnTo>
                  <a:lnTo>
                    <a:pt x="1823" y="1076"/>
                  </a:lnTo>
                  <a:lnTo>
                    <a:pt x="1674" y="882"/>
                  </a:lnTo>
                  <a:lnTo>
                    <a:pt x="1495" y="673"/>
                  </a:lnTo>
                  <a:lnTo>
                    <a:pt x="1286" y="463"/>
                  </a:lnTo>
                  <a:lnTo>
                    <a:pt x="1181" y="359"/>
                  </a:lnTo>
                  <a:lnTo>
                    <a:pt x="1062" y="269"/>
                  </a:lnTo>
                  <a:lnTo>
                    <a:pt x="927" y="180"/>
                  </a:lnTo>
                  <a:lnTo>
                    <a:pt x="808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9"/>
            <p:cNvSpPr/>
            <p:nvPr/>
          </p:nvSpPr>
          <p:spPr>
            <a:xfrm>
              <a:off x="6609019" y="1712683"/>
              <a:ext cx="127229" cy="219987"/>
            </a:xfrm>
            <a:custGeom>
              <a:avLst/>
              <a:gdLst/>
              <a:ahLst/>
              <a:cxnLst/>
              <a:rect l="l" t="t" r="r" b="b"/>
              <a:pathLst>
                <a:path w="4632" h="8009" extrusionOk="0">
                  <a:moveTo>
                    <a:pt x="299" y="1"/>
                  </a:moveTo>
                  <a:lnTo>
                    <a:pt x="180" y="16"/>
                  </a:lnTo>
                  <a:lnTo>
                    <a:pt x="75" y="31"/>
                  </a:lnTo>
                  <a:lnTo>
                    <a:pt x="150" y="180"/>
                  </a:lnTo>
                  <a:lnTo>
                    <a:pt x="329" y="599"/>
                  </a:lnTo>
                  <a:lnTo>
                    <a:pt x="449" y="897"/>
                  </a:lnTo>
                  <a:lnTo>
                    <a:pt x="568" y="1226"/>
                  </a:lnTo>
                  <a:lnTo>
                    <a:pt x="673" y="1614"/>
                  </a:lnTo>
                  <a:lnTo>
                    <a:pt x="778" y="2033"/>
                  </a:lnTo>
                  <a:lnTo>
                    <a:pt x="867" y="2466"/>
                  </a:lnTo>
                  <a:lnTo>
                    <a:pt x="942" y="2929"/>
                  </a:lnTo>
                  <a:lnTo>
                    <a:pt x="957" y="3168"/>
                  </a:lnTo>
                  <a:lnTo>
                    <a:pt x="972" y="3407"/>
                  </a:lnTo>
                  <a:lnTo>
                    <a:pt x="987" y="3646"/>
                  </a:lnTo>
                  <a:lnTo>
                    <a:pt x="972" y="3900"/>
                  </a:lnTo>
                  <a:lnTo>
                    <a:pt x="957" y="4139"/>
                  </a:lnTo>
                  <a:lnTo>
                    <a:pt x="927" y="4378"/>
                  </a:lnTo>
                  <a:lnTo>
                    <a:pt x="882" y="4632"/>
                  </a:lnTo>
                  <a:lnTo>
                    <a:pt x="822" y="4871"/>
                  </a:lnTo>
                  <a:lnTo>
                    <a:pt x="763" y="5110"/>
                  </a:lnTo>
                  <a:lnTo>
                    <a:pt x="673" y="5334"/>
                  </a:lnTo>
                  <a:lnTo>
                    <a:pt x="568" y="5573"/>
                  </a:lnTo>
                  <a:lnTo>
                    <a:pt x="449" y="5798"/>
                  </a:lnTo>
                  <a:lnTo>
                    <a:pt x="344" y="5992"/>
                  </a:lnTo>
                  <a:lnTo>
                    <a:pt x="240" y="6291"/>
                  </a:lnTo>
                  <a:lnTo>
                    <a:pt x="120" y="6664"/>
                  </a:lnTo>
                  <a:lnTo>
                    <a:pt x="1" y="7112"/>
                  </a:lnTo>
                  <a:lnTo>
                    <a:pt x="987" y="7336"/>
                  </a:lnTo>
                  <a:lnTo>
                    <a:pt x="1868" y="7530"/>
                  </a:lnTo>
                  <a:lnTo>
                    <a:pt x="2750" y="7695"/>
                  </a:lnTo>
                  <a:lnTo>
                    <a:pt x="3646" y="7859"/>
                  </a:lnTo>
                  <a:lnTo>
                    <a:pt x="4527" y="8009"/>
                  </a:lnTo>
                  <a:lnTo>
                    <a:pt x="4572" y="7545"/>
                  </a:lnTo>
                  <a:lnTo>
                    <a:pt x="4602" y="7112"/>
                  </a:lnTo>
                  <a:lnTo>
                    <a:pt x="4632" y="6679"/>
                  </a:lnTo>
                  <a:lnTo>
                    <a:pt x="4632" y="6276"/>
                  </a:lnTo>
                  <a:lnTo>
                    <a:pt x="4632" y="5872"/>
                  </a:lnTo>
                  <a:lnTo>
                    <a:pt x="4602" y="5499"/>
                  </a:lnTo>
                  <a:lnTo>
                    <a:pt x="4572" y="5155"/>
                  </a:lnTo>
                  <a:lnTo>
                    <a:pt x="4527" y="4811"/>
                  </a:lnTo>
                  <a:lnTo>
                    <a:pt x="4468" y="4498"/>
                  </a:lnTo>
                  <a:lnTo>
                    <a:pt x="4393" y="4199"/>
                  </a:lnTo>
                  <a:lnTo>
                    <a:pt x="4303" y="3900"/>
                  </a:lnTo>
                  <a:lnTo>
                    <a:pt x="4199" y="3616"/>
                  </a:lnTo>
                  <a:lnTo>
                    <a:pt x="4094" y="3332"/>
                  </a:lnTo>
                  <a:lnTo>
                    <a:pt x="3975" y="3079"/>
                  </a:lnTo>
                  <a:lnTo>
                    <a:pt x="3855" y="2825"/>
                  </a:lnTo>
                  <a:lnTo>
                    <a:pt x="3721" y="2571"/>
                  </a:lnTo>
                  <a:lnTo>
                    <a:pt x="3586" y="2346"/>
                  </a:lnTo>
                  <a:lnTo>
                    <a:pt x="3437" y="2122"/>
                  </a:lnTo>
                  <a:lnTo>
                    <a:pt x="3287" y="1913"/>
                  </a:lnTo>
                  <a:lnTo>
                    <a:pt x="3138" y="1719"/>
                  </a:lnTo>
                  <a:lnTo>
                    <a:pt x="2974" y="1525"/>
                  </a:lnTo>
                  <a:lnTo>
                    <a:pt x="2809" y="1346"/>
                  </a:lnTo>
                  <a:lnTo>
                    <a:pt x="2645" y="1181"/>
                  </a:lnTo>
                  <a:lnTo>
                    <a:pt x="2481" y="1017"/>
                  </a:lnTo>
                  <a:lnTo>
                    <a:pt x="2301" y="867"/>
                  </a:lnTo>
                  <a:lnTo>
                    <a:pt x="2137" y="733"/>
                  </a:lnTo>
                  <a:lnTo>
                    <a:pt x="1793" y="509"/>
                  </a:lnTo>
                  <a:lnTo>
                    <a:pt x="1465" y="315"/>
                  </a:lnTo>
                  <a:lnTo>
                    <a:pt x="1136" y="165"/>
                  </a:lnTo>
                  <a:lnTo>
                    <a:pt x="987" y="106"/>
                  </a:lnTo>
                  <a:lnTo>
                    <a:pt x="837" y="61"/>
                  </a:lnTo>
                  <a:lnTo>
                    <a:pt x="688" y="31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9"/>
            <p:cNvSpPr/>
            <p:nvPr/>
          </p:nvSpPr>
          <p:spPr>
            <a:xfrm>
              <a:off x="6587678" y="1823895"/>
              <a:ext cx="579042" cy="1208515"/>
            </a:xfrm>
            <a:custGeom>
              <a:avLst/>
              <a:gdLst/>
              <a:ahLst/>
              <a:cxnLst/>
              <a:rect l="l" t="t" r="r" b="b"/>
              <a:pathLst>
                <a:path w="21081" h="43998" extrusionOk="0">
                  <a:moveTo>
                    <a:pt x="8621" y="1"/>
                  </a:moveTo>
                  <a:lnTo>
                    <a:pt x="8292" y="16"/>
                  </a:lnTo>
                  <a:lnTo>
                    <a:pt x="7964" y="30"/>
                  </a:lnTo>
                  <a:lnTo>
                    <a:pt x="7635" y="60"/>
                  </a:lnTo>
                  <a:lnTo>
                    <a:pt x="7321" y="105"/>
                  </a:lnTo>
                  <a:lnTo>
                    <a:pt x="7097" y="150"/>
                  </a:lnTo>
                  <a:lnTo>
                    <a:pt x="6858" y="210"/>
                  </a:lnTo>
                  <a:lnTo>
                    <a:pt x="6634" y="299"/>
                  </a:lnTo>
                  <a:lnTo>
                    <a:pt x="6410" y="389"/>
                  </a:lnTo>
                  <a:lnTo>
                    <a:pt x="6186" y="509"/>
                  </a:lnTo>
                  <a:lnTo>
                    <a:pt x="5962" y="628"/>
                  </a:lnTo>
                  <a:lnTo>
                    <a:pt x="5723" y="762"/>
                  </a:lnTo>
                  <a:lnTo>
                    <a:pt x="5499" y="912"/>
                  </a:lnTo>
                  <a:lnTo>
                    <a:pt x="5275" y="1076"/>
                  </a:lnTo>
                  <a:lnTo>
                    <a:pt x="5065" y="1241"/>
                  </a:lnTo>
                  <a:lnTo>
                    <a:pt x="4632" y="1599"/>
                  </a:lnTo>
                  <a:lnTo>
                    <a:pt x="4199" y="1988"/>
                  </a:lnTo>
                  <a:lnTo>
                    <a:pt x="3810" y="2406"/>
                  </a:lnTo>
                  <a:lnTo>
                    <a:pt x="3422" y="2824"/>
                  </a:lnTo>
                  <a:lnTo>
                    <a:pt x="3078" y="3242"/>
                  </a:lnTo>
                  <a:lnTo>
                    <a:pt x="2765" y="3661"/>
                  </a:lnTo>
                  <a:lnTo>
                    <a:pt x="2466" y="4079"/>
                  </a:lnTo>
                  <a:lnTo>
                    <a:pt x="2227" y="4467"/>
                  </a:lnTo>
                  <a:lnTo>
                    <a:pt x="2018" y="4826"/>
                  </a:lnTo>
                  <a:lnTo>
                    <a:pt x="1868" y="5140"/>
                  </a:lnTo>
                  <a:lnTo>
                    <a:pt x="1764" y="5424"/>
                  </a:lnTo>
                  <a:lnTo>
                    <a:pt x="1659" y="5782"/>
                  </a:lnTo>
                  <a:lnTo>
                    <a:pt x="1555" y="6126"/>
                  </a:lnTo>
                  <a:lnTo>
                    <a:pt x="1480" y="6499"/>
                  </a:lnTo>
                  <a:lnTo>
                    <a:pt x="1405" y="6918"/>
                  </a:lnTo>
                  <a:lnTo>
                    <a:pt x="1360" y="7411"/>
                  </a:lnTo>
                  <a:lnTo>
                    <a:pt x="1316" y="7978"/>
                  </a:lnTo>
                  <a:lnTo>
                    <a:pt x="1271" y="8651"/>
                  </a:lnTo>
                  <a:lnTo>
                    <a:pt x="1256" y="9457"/>
                  </a:lnTo>
                  <a:lnTo>
                    <a:pt x="1226" y="11668"/>
                  </a:lnTo>
                  <a:lnTo>
                    <a:pt x="1226" y="12759"/>
                  </a:lnTo>
                  <a:lnTo>
                    <a:pt x="1241" y="13835"/>
                  </a:lnTo>
                  <a:lnTo>
                    <a:pt x="1286" y="14925"/>
                  </a:lnTo>
                  <a:lnTo>
                    <a:pt x="1360" y="16031"/>
                  </a:lnTo>
                  <a:lnTo>
                    <a:pt x="1405" y="16583"/>
                  </a:lnTo>
                  <a:lnTo>
                    <a:pt x="1465" y="17151"/>
                  </a:lnTo>
                  <a:lnTo>
                    <a:pt x="1540" y="17734"/>
                  </a:lnTo>
                  <a:lnTo>
                    <a:pt x="1614" y="18316"/>
                  </a:lnTo>
                  <a:lnTo>
                    <a:pt x="1659" y="18600"/>
                  </a:lnTo>
                  <a:lnTo>
                    <a:pt x="1704" y="18899"/>
                  </a:lnTo>
                  <a:lnTo>
                    <a:pt x="1734" y="19213"/>
                  </a:lnTo>
                  <a:lnTo>
                    <a:pt x="1779" y="19885"/>
                  </a:lnTo>
                  <a:lnTo>
                    <a:pt x="1809" y="20617"/>
                  </a:lnTo>
                  <a:lnTo>
                    <a:pt x="1809" y="21424"/>
                  </a:lnTo>
                  <a:lnTo>
                    <a:pt x="1779" y="22260"/>
                  </a:lnTo>
                  <a:lnTo>
                    <a:pt x="1734" y="23142"/>
                  </a:lnTo>
                  <a:lnTo>
                    <a:pt x="1689" y="24083"/>
                  </a:lnTo>
                  <a:lnTo>
                    <a:pt x="1614" y="25039"/>
                  </a:lnTo>
                  <a:lnTo>
                    <a:pt x="1584" y="25338"/>
                  </a:lnTo>
                  <a:lnTo>
                    <a:pt x="1570" y="25487"/>
                  </a:lnTo>
                  <a:lnTo>
                    <a:pt x="1540" y="25786"/>
                  </a:lnTo>
                  <a:lnTo>
                    <a:pt x="1435" y="26966"/>
                  </a:lnTo>
                  <a:lnTo>
                    <a:pt x="1301" y="28177"/>
                  </a:lnTo>
                  <a:lnTo>
                    <a:pt x="1271" y="28565"/>
                  </a:lnTo>
                  <a:lnTo>
                    <a:pt x="1256" y="28655"/>
                  </a:lnTo>
                  <a:lnTo>
                    <a:pt x="1151" y="29611"/>
                  </a:lnTo>
                  <a:lnTo>
                    <a:pt x="1062" y="30432"/>
                  </a:lnTo>
                  <a:lnTo>
                    <a:pt x="1002" y="30881"/>
                  </a:lnTo>
                  <a:lnTo>
                    <a:pt x="987" y="31000"/>
                  </a:lnTo>
                  <a:lnTo>
                    <a:pt x="867" y="32046"/>
                  </a:lnTo>
                  <a:lnTo>
                    <a:pt x="703" y="33420"/>
                  </a:lnTo>
                  <a:lnTo>
                    <a:pt x="583" y="34466"/>
                  </a:lnTo>
                  <a:lnTo>
                    <a:pt x="419" y="35915"/>
                  </a:lnTo>
                  <a:lnTo>
                    <a:pt x="270" y="37290"/>
                  </a:lnTo>
                  <a:lnTo>
                    <a:pt x="150" y="38559"/>
                  </a:lnTo>
                  <a:lnTo>
                    <a:pt x="61" y="39725"/>
                  </a:lnTo>
                  <a:lnTo>
                    <a:pt x="31" y="40248"/>
                  </a:lnTo>
                  <a:lnTo>
                    <a:pt x="16" y="40741"/>
                  </a:lnTo>
                  <a:lnTo>
                    <a:pt x="1" y="41189"/>
                  </a:lnTo>
                  <a:lnTo>
                    <a:pt x="16" y="41592"/>
                  </a:lnTo>
                  <a:lnTo>
                    <a:pt x="31" y="41966"/>
                  </a:lnTo>
                  <a:lnTo>
                    <a:pt x="76" y="42279"/>
                  </a:lnTo>
                  <a:lnTo>
                    <a:pt x="120" y="42548"/>
                  </a:lnTo>
                  <a:lnTo>
                    <a:pt x="180" y="42758"/>
                  </a:lnTo>
                  <a:lnTo>
                    <a:pt x="240" y="42892"/>
                  </a:lnTo>
                  <a:lnTo>
                    <a:pt x="300" y="42997"/>
                  </a:lnTo>
                  <a:lnTo>
                    <a:pt x="389" y="43116"/>
                  </a:lnTo>
                  <a:lnTo>
                    <a:pt x="479" y="43221"/>
                  </a:lnTo>
                  <a:lnTo>
                    <a:pt x="569" y="43325"/>
                  </a:lnTo>
                  <a:lnTo>
                    <a:pt x="688" y="43415"/>
                  </a:lnTo>
                  <a:lnTo>
                    <a:pt x="808" y="43504"/>
                  </a:lnTo>
                  <a:lnTo>
                    <a:pt x="942" y="43579"/>
                  </a:lnTo>
                  <a:lnTo>
                    <a:pt x="1091" y="43654"/>
                  </a:lnTo>
                  <a:lnTo>
                    <a:pt x="1256" y="43729"/>
                  </a:lnTo>
                  <a:lnTo>
                    <a:pt x="1420" y="43788"/>
                  </a:lnTo>
                  <a:lnTo>
                    <a:pt x="1599" y="43833"/>
                  </a:lnTo>
                  <a:lnTo>
                    <a:pt x="1794" y="43878"/>
                  </a:lnTo>
                  <a:lnTo>
                    <a:pt x="2003" y="43923"/>
                  </a:lnTo>
                  <a:lnTo>
                    <a:pt x="2212" y="43953"/>
                  </a:lnTo>
                  <a:lnTo>
                    <a:pt x="2451" y="43983"/>
                  </a:lnTo>
                  <a:lnTo>
                    <a:pt x="2929" y="43997"/>
                  </a:lnTo>
                  <a:lnTo>
                    <a:pt x="3452" y="43997"/>
                  </a:lnTo>
                  <a:lnTo>
                    <a:pt x="4035" y="43953"/>
                  </a:lnTo>
                  <a:lnTo>
                    <a:pt x="4647" y="43863"/>
                  </a:lnTo>
                  <a:lnTo>
                    <a:pt x="5304" y="43744"/>
                  </a:lnTo>
                  <a:lnTo>
                    <a:pt x="5992" y="43594"/>
                  </a:lnTo>
                  <a:lnTo>
                    <a:pt x="6739" y="43400"/>
                  </a:lnTo>
                  <a:lnTo>
                    <a:pt x="7515" y="43161"/>
                  </a:lnTo>
                  <a:lnTo>
                    <a:pt x="7919" y="43026"/>
                  </a:lnTo>
                  <a:lnTo>
                    <a:pt x="8352" y="42922"/>
                  </a:lnTo>
                  <a:lnTo>
                    <a:pt x="8785" y="42817"/>
                  </a:lnTo>
                  <a:lnTo>
                    <a:pt x="9234" y="42713"/>
                  </a:lnTo>
                  <a:lnTo>
                    <a:pt x="9682" y="42638"/>
                  </a:lnTo>
                  <a:lnTo>
                    <a:pt x="10145" y="42563"/>
                  </a:lnTo>
                  <a:lnTo>
                    <a:pt x="11101" y="42414"/>
                  </a:lnTo>
                  <a:lnTo>
                    <a:pt x="12057" y="42309"/>
                  </a:lnTo>
                  <a:lnTo>
                    <a:pt x="13028" y="42205"/>
                  </a:lnTo>
                  <a:lnTo>
                    <a:pt x="14911" y="42025"/>
                  </a:lnTo>
                  <a:lnTo>
                    <a:pt x="15822" y="41936"/>
                  </a:lnTo>
                  <a:lnTo>
                    <a:pt x="16673" y="41831"/>
                  </a:lnTo>
                  <a:lnTo>
                    <a:pt x="17480" y="41712"/>
                  </a:lnTo>
                  <a:lnTo>
                    <a:pt x="17854" y="41637"/>
                  </a:lnTo>
                  <a:lnTo>
                    <a:pt x="18212" y="41562"/>
                  </a:lnTo>
                  <a:lnTo>
                    <a:pt x="18541" y="41488"/>
                  </a:lnTo>
                  <a:lnTo>
                    <a:pt x="18855" y="41398"/>
                  </a:lnTo>
                  <a:lnTo>
                    <a:pt x="19153" y="41293"/>
                  </a:lnTo>
                  <a:lnTo>
                    <a:pt x="19422" y="41189"/>
                  </a:lnTo>
                  <a:lnTo>
                    <a:pt x="19661" y="41069"/>
                  </a:lnTo>
                  <a:lnTo>
                    <a:pt x="19871" y="40935"/>
                  </a:lnTo>
                  <a:lnTo>
                    <a:pt x="20065" y="40785"/>
                  </a:lnTo>
                  <a:lnTo>
                    <a:pt x="20214" y="40636"/>
                  </a:lnTo>
                  <a:lnTo>
                    <a:pt x="20378" y="40427"/>
                  </a:lnTo>
                  <a:lnTo>
                    <a:pt x="20513" y="40158"/>
                  </a:lnTo>
                  <a:lnTo>
                    <a:pt x="20647" y="39859"/>
                  </a:lnTo>
                  <a:lnTo>
                    <a:pt x="20767" y="39516"/>
                  </a:lnTo>
                  <a:lnTo>
                    <a:pt x="20871" y="39142"/>
                  </a:lnTo>
                  <a:lnTo>
                    <a:pt x="20961" y="38709"/>
                  </a:lnTo>
                  <a:lnTo>
                    <a:pt x="21021" y="38246"/>
                  </a:lnTo>
                  <a:lnTo>
                    <a:pt x="21066" y="37738"/>
                  </a:lnTo>
                  <a:lnTo>
                    <a:pt x="21081" y="37200"/>
                  </a:lnTo>
                  <a:lnTo>
                    <a:pt x="21066" y="36602"/>
                  </a:lnTo>
                  <a:lnTo>
                    <a:pt x="21036" y="35990"/>
                  </a:lnTo>
                  <a:lnTo>
                    <a:pt x="20976" y="35318"/>
                  </a:lnTo>
                  <a:lnTo>
                    <a:pt x="20886" y="34615"/>
                  </a:lnTo>
                  <a:lnTo>
                    <a:pt x="20767" y="33883"/>
                  </a:lnTo>
                  <a:lnTo>
                    <a:pt x="20618" y="33092"/>
                  </a:lnTo>
                  <a:lnTo>
                    <a:pt x="20423" y="32285"/>
                  </a:lnTo>
                  <a:lnTo>
                    <a:pt x="20169" y="31254"/>
                  </a:lnTo>
                  <a:lnTo>
                    <a:pt x="19841" y="29924"/>
                  </a:lnTo>
                  <a:lnTo>
                    <a:pt x="19602" y="28909"/>
                  </a:lnTo>
                  <a:lnTo>
                    <a:pt x="19273" y="27549"/>
                  </a:lnTo>
                  <a:lnTo>
                    <a:pt x="19124" y="26877"/>
                  </a:lnTo>
                  <a:lnTo>
                    <a:pt x="19049" y="26518"/>
                  </a:lnTo>
                  <a:lnTo>
                    <a:pt x="18944" y="26055"/>
                  </a:lnTo>
                  <a:lnTo>
                    <a:pt x="18810" y="25383"/>
                  </a:lnTo>
                  <a:lnTo>
                    <a:pt x="18675" y="24740"/>
                  </a:lnTo>
                  <a:lnTo>
                    <a:pt x="18571" y="24128"/>
                  </a:lnTo>
                  <a:lnTo>
                    <a:pt x="18481" y="23530"/>
                  </a:lnTo>
                  <a:lnTo>
                    <a:pt x="18377" y="22753"/>
                  </a:lnTo>
                  <a:lnTo>
                    <a:pt x="18317" y="21977"/>
                  </a:lnTo>
                  <a:lnTo>
                    <a:pt x="18287" y="21185"/>
                  </a:lnTo>
                  <a:lnTo>
                    <a:pt x="18272" y="20408"/>
                  </a:lnTo>
                  <a:lnTo>
                    <a:pt x="18272" y="19616"/>
                  </a:lnTo>
                  <a:lnTo>
                    <a:pt x="18287" y="18809"/>
                  </a:lnTo>
                  <a:lnTo>
                    <a:pt x="18332" y="18018"/>
                  </a:lnTo>
                  <a:lnTo>
                    <a:pt x="18377" y="17226"/>
                  </a:lnTo>
                  <a:lnTo>
                    <a:pt x="18511" y="15269"/>
                  </a:lnTo>
                  <a:lnTo>
                    <a:pt x="18571" y="14298"/>
                  </a:lnTo>
                  <a:lnTo>
                    <a:pt x="18631" y="13342"/>
                  </a:lnTo>
                  <a:lnTo>
                    <a:pt x="18660" y="12415"/>
                  </a:lnTo>
                  <a:lnTo>
                    <a:pt x="18690" y="11519"/>
                  </a:lnTo>
                  <a:lnTo>
                    <a:pt x="18675" y="10638"/>
                  </a:lnTo>
                  <a:lnTo>
                    <a:pt x="18660" y="10204"/>
                  </a:lnTo>
                  <a:lnTo>
                    <a:pt x="18631" y="9786"/>
                  </a:lnTo>
                  <a:lnTo>
                    <a:pt x="18586" y="9353"/>
                  </a:lnTo>
                  <a:lnTo>
                    <a:pt x="18526" y="8919"/>
                  </a:lnTo>
                  <a:lnTo>
                    <a:pt x="18466" y="8516"/>
                  </a:lnTo>
                  <a:lnTo>
                    <a:pt x="18377" y="8113"/>
                  </a:lnTo>
                  <a:lnTo>
                    <a:pt x="18272" y="7709"/>
                  </a:lnTo>
                  <a:lnTo>
                    <a:pt x="18167" y="7336"/>
                  </a:lnTo>
                  <a:lnTo>
                    <a:pt x="18033" y="6962"/>
                  </a:lnTo>
                  <a:lnTo>
                    <a:pt x="17869" y="6604"/>
                  </a:lnTo>
                  <a:lnTo>
                    <a:pt x="17645" y="6171"/>
                  </a:lnTo>
                  <a:lnTo>
                    <a:pt x="17391" y="5737"/>
                  </a:lnTo>
                  <a:lnTo>
                    <a:pt x="17107" y="5319"/>
                  </a:lnTo>
                  <a:lnTo>
                    <a:pt x="16808" y="4916"/>
                  </a:lnTo>
                  <a:lnTo>
                    <a:pt x="16479" y="4512"/>
                  </a:lnTo>
                  <a:lnTo>
                    <a:pt x="16136" y="4139"/>
                  </a:lnTo>
                  <a:lnTo>
                    <a:pt x="15762" y="3765"/>
                  </a:lnTo>
                  <a:lnTo>
                    <a:pt x="15389" y="3407"/>
                  </a:lnTo>
                  <a:lnTo>
                    <a:pt x="15015" y="3063"/>
                  </a:lnTo>
                  <a:lnTo>
                    <a:pt x="14627" y="2735"/>
                  </a:lnTo>
                  <a:lnTo>
                    <a:pt x="14223" y="2421"/>
                  </a:lnTo>
                  <a:lnTo>
                    <a:pt x="13835" y="2137"/>
                  </a:lnTo>
                  <a:lnTo>
                    <a:pt x="13446" y="1853"/>
                  </a:lnTo>
                  <a:lnTo>
                    <a:pt x="13058" y="1584"/>
                  </a:lnTo>
                  <a:lnTo>
                    <a:pt x="12311" y="1106"/>
                  </a:lnTo>
                  <a:lnTo>
                    <a:pt x="12027" y="927"/>
                  </a:lnTo>
                  <a:lnTo>
                    <a:pt x="11743" y="777"/>
                  </a:lnTo>
                  <a:lnTo>
                    <a:pt x="11445" y="643"/>
                  </a:lnTo>
                  <a:lnTo>
                    <a:pt x="11146" y="509"/>
                  </a:lnTo>
                  <a:lnTo>
                    <a:pt x="10847" y="404"/>
                  </a:lnTo>
                  <a:lnTo>
                    <a:pt x="10533" y="299"/>
                  </a:lnTo>
                  <a:lnTo>
                    <a:pt x="10220" y="210"/>
                  </a:lnTo>
                  <a:lnTo>
                    <a:pt x="9906" y="150"/>
                  </a:lnTo>
                  <a:lnTo>
                    <a:pt x="9592" y="90"/>
                  </a:lnTo>
                  <a:lnTo>
                    <a:pt x="9263" y="45"/>
                  </a:lnTo>
                  <a:lnTo>
                    <a:pt x="8935" y="16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9"/>
            <p:cNvSpPr/>
            <p:nvPr/>
          </p:nvSpPr>
          <p:spPr>
            <a:xfrm>
              <a:off x="6677549" y="1690133"/>
              <a:ext cx="206446" cy="238033"/>
            </a:xfrm>
            <a:custGeom>
              <a:avLst/>
              <a:gdLst/>
              <a:ahLst/>
              <a:cxnLst/>
              <a:rect l="l" t="t" r="r" b="b"/>
              <a:pathLst>
                <a:path w="7516" h="8666" extrusionOk="0">
                  <a:moveTo>
                    <a:pt x="5110" y="0"/>
                  </a:moveTo>
                  <a:lnTo>
                    <a:pt x="1" y="3392"/>
                  </a:lnTo>
                  <a:lnTo>
                    <a:pt x="314" y="4019"/>
                  </a:lnTo>
                  <a:lnTo>
                    <a:pt x="344" y="4094"/>
                  </a:lnTo>
                  <a:lnTo>
                    <a:pt x="359" y="4094"/>
                  </a:lnTo>
                  <a:lnTo>
                    <a:pt x="598" y="4557"/>
                  </a:lnTo>
                  <a:lnTo>
                    <a:pt x="897" y="5095"/>
                  </a:lnTo>
                  <a:lnTo>
                    <a:pt x="1151" y="5513"/>
                  </a:lnTo>
                  <a:lnTo>
                    <a:pt x="1390" y="5916"/>
                  </a:lnTo>
                  <a:lnTo>
                    <a:pt x="1853" y="6648"/>
                  </a:lnTo>
                  <a:lnTo>
                    <a:pt x="2107" y="7007"/>
                  </a:lnTo>
                  <a:lnTo>
                    <a:pt x="2361" y="7365"/>
                  </a:lnTo>
                  <a:lnTo>
                    <a:pt x="2630" y="7724"/>
                  </a:lnTo>
                  <a:lnTo>
                    <a:pt x="2899" y="8053"/>
                  </a:lnTo>
                  <a:lnTo>
                    <a:pt x="3168" y="8366"/>
                  </a:lnTo>
                  <a:lnTo>
                    <a:pt x="3437" y="8665"/>
                  </a:lnTo>
                  <a:lnTo>
                    <a:pt x="3825" y="8516"/>
                  </a:lnTo>
                  <a:lnTo>
                    <a:pt x="4199" y="8351"/>
                  </a:lnTo>
                  <a:lnTo>
                    <a:pt x="4557" y="8187"/>
                  </a:lnTo>
                  <a:lnTo>
                    <a:pt x="4901" y="8023"/>
                  </a:lnTo>
                  <a:lnTo>
                    <a:pt x="5229" y="7844"/>
                  </a:lnTo>
                  <a:lnTo>
                    <a:pt x="5528" y="7649"/>
                  </a:lnTo>
                  <a:lnTo>
                    <a:pt x="5812" y="7470"/>
                  </a:lnTo>
                  <a:lnTo>
                    <a:pt x="6081" y="7261"/>
                  </a:lnTo>
                  <a:lnTo>
                    <a:pt x="6335" y="7067"/>
                  </a:lnTo>
                  <a:lnTo>
                    <a:pt x="6559" y="6843"/>
                  </a:lnTo>
                  <a:lnTo>
                    <a:pt x="6768" y="6633"/>
                  </a:lnTo>
                  <a:lnTo>
                    <a:pt x="6962" y="6409"/>
                  </a:lnTo>
                  <a:lnTo>
                    <a:pt x="7127" y="6170"/>
                  </a:lnTo>
                  <a:lnTo>
                    <a:pt x="7276" y="5931"/>
                  </a:lnTo>
                  <a:lnTo>
                    <a:pt x="7411" y="5677"/>
                  </a:lnTo>
                  <a:lnTo>
                    <a:pt x="7515" y="5408"/>
                  </a:lnTo>
                  <a:lnTo>
                    <a:pt x="7411" y="5289"/>
                  </a:lnTo>
                  <a:lnTo>
                    <a:pt x="7142" y="4945"/>
                  </a:lnTo>
                  <a:lnTo>
                    <a:pt x="6768" y="4393"/>
                  </a:lnTo>
                  <a:lnTo>
                    <a:pt x="6559" y="4064"/>
                  </a:lnTo>
                  <a:lnTo>
                    <a:pt x="6350" y="3690"/>
                  </a:lnTo>
                  <a:lnTo>
                    <a:pt x="6126" y="3302"/>
                  </a:lnTo>
                  <a:lnTo>
                    <a:pt x="5917" y="2869"/>
                  </a:lnTo>
                  <a:lnTo>
                    <a:pt x="5708" y="2420"/>
                  </a:lnTo>
                  <a:lnTo>
                    <a:pt x="5528" y="1957"/>
                  </a:lnTo>
                  <a:lnTo>
                    <a:pt x="5364" y="1479"/>
                  </a:lnTo>
                  <a:lnTo>
                    <a:pt x="5304" y="1240"/>
                  </a:lnTo>
                  <a:lnTo>
                    <a:pt x="5244" y="986"/>
                  </a:lnTo>
                  <a:lnTo>
                    <a:pt x="5200" y="747"/>
                  </a:lnTo>
                  <a:lnTo>
                    <a:pt x="5155" y="493"/>
                  </a:lnTo>
                  <a:lnTo>
                    <a:pt x="5125" y="254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9"/>
            <p:cNvSpPr/>
            <p:nvPr/>
          </p:nvSpPr>
          <p:spPr>
            <a:xfrm>
              <a:off x="6686173" y="1776707"/>
              <a:ext cx="49277" cy="75948"/>
            </a:xfrm>
            <a:custGeom>
              <a:avLst/>
              <a:gdLst/>
              <a:ahLst/>
              <a:cxnLst/>
              <a:rect l="l" t="t" r="r" b="b"/>
              <a:pathLst>
                <a:path w="1794" h="2765" extrusionOk="0">
                  <a:moveTo>
                    <a:pt x="1793" y="1"/>
                  </a:moveTo>
                  <a:lnTo>
                    <a:pt x="0" y="867"/>
                  </a:lnTo>
                  <a:lnTo>
                    <a:pt x="30" y="942"/>
                  </a:lnTo>
                  <a:lnTo>
                    <a:pt x="45" y="942"/>
                  </a:lnTo>
                  <a:lnTo>
                    <a:pt x="284" y="1405"/>
                  </a:lnTo>
                  <a:lnTo>
                    <a:pt x="583" y="1943"/>
                  </a:lnTo>
                  <a:lnTo>
                    <a:pt x="837" y="2361"/>
                  </a:lnTo>
                  <a:lnTo>
                    <a:pt x="1076" y="2764"/>
                  </a:lnTo>
                  <a:lnTo>
                    <a:pt x="1181" y="2570"/>
                  </a:lnTo>
                  <a:lnTo>
                    <a:pt x="1270" y="2346"/>
                  </a:lnTo>
                  <a:lnTo>
                    <a:pt x="1345" y="2122"/>
                  </a:lnTo>
                  <a:lnTo>
                    <a:pt x="1420" y="1898"/>
                  </a:lnTo>
                  <a:lnTo>
                    <a:pt x="1539" y="1435"/>
                  </a:lnTo>
                  <a:lnTo>
                    <a:pt x="1629" y="1001"/>
                  </a:lnTo>
                  <a:lnTo>
                    <a:pt x="1703" y="613"/>
                  </a:lnTo>
                  <a:lnTo>
                    <a:pt x="1748" y="299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9"/>
            <p:cNvSpPr/>
            <p:nvPr/>
          </p:nvSpPr>
          <p:spPr>
            <a:xfrm>
              <a:off x="6551586" y="1523108"/>
              <a:ext cx="335268" cy="314778"/>
            </a:xfrm>
            <a:custGeom>
              <a:avLst/>
              <a:gdLst/>
              <a:ahLst/>
              <a:cxnLst/>
              <a:rect l="l" t="t" r="r" b="b"/>
              <a:pathLst>
                <a:path w="12206" h="11460" extrusionOk="0">
                  <a:moveTo>
                    <a:pt x="8665" y="1"/>
                  </a:moveTo>
                  <a:lnTo>
                    <a:pt x="8277" y="16"/>
                  </a:lnTo>
                  <a:lnTo>
                    <a:pt x="7873" y="46"/>
                  </a:lnTo>
                  <a:lnTo>
                    <a:pt x="7440" y="91"/>
                  </a:lnTo>
                  <a:lnTo>
                    <a:pt x="7007" y="150"/>
                  </a:lnTo>
                  <a:lnTo>
                    <a:pt x="6559" y="240"/>
                  </a:lnTo>
                  <a:lnTo>
                    <a:pt x="6110" y="330"/>
                  </a:lnTo>
                  <a:lnTo>
                    <a:pt x="5647" y="449"/>
                  </a:lnTo>
                  <a:lnTo>
                    <a:pt x="5199" y="554"/>
                  </a:lnTo>
                  <a:lnTo>
                    <a:pt x="4348" y="808"/>
                  </a:lnTo>
                  <a:lnTo>
                    <a:pt x="3541" y="1047"/>
                  </a:lnTo>
                  <a:lnTo>
                    <a:pt x="2854" y="1286"/>
                  </a:lnTo>
                  <a:lnTo>
                    <a:pt x="2704" y="1345"/>
                  </a:lnTo>
                  <a:lnTo>
                    <a:pt x="2555" y="1405"/>
                  </a:lnTo>
                  <a:lnTo>
                    <a:pt x="2420" y="1480"/>
                  </a:lnTo>
                  <a:lnTo>
                    <a:pt x="2286" y="1570"/>
                  </a:lnTo>
                  <a:lnTo>
                    <a:pt x="2151" y="1659"/>
                  </a:lnTo>
                  <a:lnTo>
                    <a:pt x="2032" y="1764"/>
                  </a:lnTo>
                  <a:lnTo>
                    <a:pt x="1912" y="1868"/>
                  </a:lnTo>
                  <a:lnTo>
                    <a:pt x="1808" y="1973"/>
                  </a:lnTo>
                  <a:lnTo>
                    <a:pt x="1703" y="2092"/>
                  </a:lnTo>
                  <a:lnTo>
                    <a:pt x="1614" y="2212"/>
                  </a:lnTo>
                  <a:lnTo>
                    <a:pt x="1524" y="2346"/>
                  </a:lnTo>
                  <a:lnTo>
                    <a:pt x="1449" y="2481"/>
                  </a:lnTo>
                  <a:lnTo>
                    <a:pt x="1375" y="2630"/>
                  </a:lnTo>
                  <a:lnTo>
                    <a:pt x="1315" y="2765"/>
                  </a:lnTo>
                  <a:lnTo>
                    <a:pt x="1255" y="2929"/>
                  </a:lnTo>
                  <a:lnTo>
                    <a:pt x="1210" y="3078"/>
                  </a:lnTo>
                  <a:lnTo>
                    <a:pt x="1151" y="3377"/>
                  </a:lnTo>
                  <a:lnTo>
                    <a:pt x="1091" y="3676"/>
                  </a:lnTo>
                  <a:lnTo>
                    <a:pt x="1046" y="3990"/>
                  </a:lnTo>
                  <a:lnTo>
                    <a:pt x="1001" y="4318"/>
                  </a:lnTo>
                  <a:lnTo>
                    <a:pt x="941" y="4991"/>
                  </a:lnTo>
                  <a:lnTo>
                    <a:pt x="897" y="5693"/>
                  </a:lnTo>
                  <a:lnTo>
                    <a:pt x="0" y="7262"/>
                  </a:lnTo>
                  <a:lnTo>
                    <a:pt x="0" y="7306"/>
                  </a:lnTo>
                  <a:lnTo>
                    <a:pt x="0" y="7336"/>
                  </a:lnTo>
                  <a:lnTo>
                    <a:pt x="15" y="7381"/>
                  </a:lnTo>
                  <a:lnTo>
                    <a:pt x="60" y="7411"/>
                  </a:lnTo>
                  <a:lnTo>
                    <a:pt x="164" y="7471"/>
                  </a:lnTo>
                  <a:lnTo>
                    <a:pt x="314" y="7530"/>
                  </a:lnTo>
                  <a:lnTo>
                    <a:pt x="478" y="7590"/>
                  </a:lnTo>
                  <a:lnTo>
                    <a:pt x="643" y="7635"/>
                  </a:lnTo>
                  <a:lnTo>
                    <a:pt x="941" y="7695"/>
                  </a:lnTo>
                  <a:lnTo>
                    <a:pt x="986" y="8128"/>
                  </a:lnTo>
                  <a:lnTo>
                    <a:pt x="1136" y="9353"/>
                  </a:lnTo>
                  <a:lnTo>
                    <a:pt x="1255" y="9936"/>
                  </a:lnTo>
                  <a:lnTo>
                    <a:pt x="1300" y="10145"/>
                  </a:lnTo>
                  <a:lnTo>
                    <a:pt x="1360" y="10339"/>
                  </a:lnTo>
                  <a:lnTo>
                    <a:pt x="1419" y="10518"/>
                  </a:lnTo>
                  <a:lnTo>
                    <a:pt x="1479" y="10683"/>
                  </a:lnTo>
                  <a:lnTo>
                    <a:pt x="1554" y="10832"/>
                  </a:lnTo>
                  <a:lnTo>
                    <a:pt x="1629" y="10967"/>
                  </a:lnTo>
                  <a:lnTo>
                    <a:pt x="1703" y="11071"/>
                  </a:lnTo>
                  <a:lnTo>
                    <a:pt x="1793" y="11176"/>
                  </a:lnTo>
                  <a:lnTo>
                    <a:pt x="1883" y="11250"/>
                  </a:lnTo>
                  <a:lnTo>
                    <a:pt x="1987" y="11325"/>
                  </a:lnTo>
                  <a:lnTo>
                    <a:pt x="2077" y="11385"/>
                  </a:lnTo>
                  <a:lnTo>
                    <a:pt x="2196" y="11415"/>
                  </a:lnTo>
                  <a:lnTo>
                    <a:pt x="2301" y="11445"/>
                  </a:lnTo>
                  <a:lnTo>
                    <a:pt x="2420" y="11460"/>
                  </a:lnTo>
                  <a:lnTo>
                    <a:pt x="2659" y="11460"/>
                  </a:lnTo>
                  <a:lnTo>
                    <a:pt x="2794" y="11430"/>
                  </a:lnTo>
                  <a:lnTo>
                    <a:pt x="2943" y="11385"/>
                  </a:lnTo>
                  <a:lnTo>
                    <a:pt x="3302" y="11265"/>
                  </a:lnTo>
                  <a:lnTo>
                    <a:pt x="3735" y="11086"/>
                  </a:lnTo>
                  <a:lnTo>
                    <a:pt x="4243" y="10862"/>
                  </a:lnTo>
                  <a:lnTo>
                    <a:pt x="4796" y="10578"/>
                  </a:lnTo>
                  <a:lnTo>
                    <a:pt x="5393" y="10264"/>
                  </a:lnTo>
                  <a:lnTo>
                    <a:pt x="6021" y="9921"/>
                  </a:lnTo>
                  <a:lnTo>
                    <a:pt x="6663" y="9532"/>
                  </a:lnTo>
                  <a:lnTo>
                    <a:pt x="7321" y="9144"/>
                  </a:lnTo>
                  <a:lnTo>
                    <a:pt x="7978" y="8726"/>
                  </a:lnTo>
                  <a:lnTo>
                    <a:pt x="8620" y="8292"/>
                  </a:lnTo>
                  <a:lnTo>
                    <a:pt x="9233" y="7859"/>
                  </a:lnTo>
                  <a:lnTo>
                    <a:pt x="9815" y="7426"/>
                  </a:lnTo>
                  <a:lnTo>
                    <a:pt x="10368" y="6993"/>
                  </a:lnTo>
                  <a:lnTo>
                    <a:pt x="10846" y="6574"/>
                  </a:lnTo>
                  <a:lnTo>
                    <a:pt x="11070" y="6365"/>
                  </a:lnTo>
                  <a:lnTo>
                    <a:pt x="11265" y="6171"/>
                  </a:lnTo>
                  <a:lnTo>
                    <a:pt x="11444" y="5977"/>
                  </a:lnTo>
                  <a:lnTo>
                    <a:pt x="11608" y="5768"/>
                  </a:lnTo>
                  <a:lnTo>
                    <a:pt x="11743" y="5543"/>
                  </a:lnTo>
                  <a:lnTo>
                    <a:pt x="11862" y="5334"/>
                  </a:lnTo>
                  <a:lnTo>
                    <a:pt x="11967" y="5095"/>
                  </a:lnTo>
                  <a:lnTo>
                    <a:pt x="12056" y="4871"/>
                  </a:lnTo>
                  <a:lnTo>
                    <a:pt x="12116" y="4632"/>
                  </a:lnTo>
                  <a:lnTo>
                    <a:pt x="12161" y="4408"/>
                  </a:lnTo>
                  <a:lnTo>
                    <a:pt x="12191" y="4169"/>
                  </a:lnTo>
                  <a:lnTo>
                    <a:pt x="12206" y="3930"/>
                  </a:lnTo>
                  <a:lnTo>
                    <a:pt x="12206" y="3691"/>
                  </a:lnTo>
                  <a:lnTo>
                    <a:pt x="12191" y="3452"/>
                  </a:lnTo>
                  <a:lnTo>
                    <a:pt x="12146" y="3213"/>
                  </a:lnTo>
                  <a:lnTo>
                    <a:pt x="12101" y="2974"/>
                  </a:lnTo>
                  <a:lnTo>
                    <a:pt x="12041" y="2750"/>
                  </a:lnTo>
                  <a:lnTo>
                    <a:pt x="11967" y="2511"/>
                  </a:lnTo>
                  <a:lnTo>
                    <a:pt x="11877" y="2287"/>
                  </a:lnTo>
                  <a:lnTo>
                    <a:pt x="11773" y="2077"/>
                  </a:lnTo>
                  <a:lnTo>
                    <a:pt x="11668" y="1868"/>
                  </a:lnTo>
                  <a:lnTo>
                    <a:pt x="11548" y="1659"/>
                  </a:lnTo>
                  <a:lnTo>
                    <a:pt x="11414" y="1465"/>
                  </a:lnTo>
                  <a:lnTo>
                    <a:pt x="11265" y="1271"/>
                  </a:lnTo>
                  <a:lnTo>
                    <a:pt x="11115" y="1091"/>
                  </a:lnTo>
                  <a:lnTo>
                    <a:pt x="10951" y="927"/>
                  </a:lnTo>
                  <a:lnTo>
                    <a:pt x="10772" y="778"/>
                  </a:lnTo>
                  <a:lnTo>
                    <a:pt x="10592" y="628"/>
                  </a:lnTo>
                  <a:lnTo>
                    <a:pt x="10398" y="509"/>
                  </a:lnTo>
                  <a:lnTo>
                    <a:pt x="10204" y="389"/>
                  </a:lnTo>
                  <a:lnTo>
                    <a:pt x="10010" y="285"/>
                  </a:lnTo>
                  <a:lnTo>
                    <a:pt x="9801" y="195"/>
                  </a:lnTo>
                  <a:lnTo>
                    <a:pt x="9576" y="120"/>
                  </a:lnTo>
                  <a:lnTo>
                    <a:pt x="9367" y="76"/>
                  </a:lnTo>
                  <a:lnTo>
                    <a:pt x="9024" y="31"/>
                  </a:lnTo>
                  <a:lnTo>
                    <a:pt x="866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9"/>
            <p:cNvSpPr/>
            <p:nvPr/>
          </p:nvSpPr>
          <p:spPr>
            <a:xfrm>
              <a:off x="6587266" y="1750037"/>
              <a:ext cx="36559" cy="20546"/>
            </a:xfrm>
            <a:custGeom>
              <a:avLst/>
              <a:gdLst/>
              <a:ahLst/>
              <a:cxnLst/>
              <a:rect l="l" t="t" r="r" b="b"/>
              <a:pathLst>
                <a:path w="1331" h="748" extrusionOk="0">
                  <a:moveTo>
                    <a:pt x="1181" y="0"/>
                  </a:moveTo>
                  <a:lnTo>
                    <a:pt x="1136" y="15"/>
                  </a:lnTo>
                  <a:lnTo>
                    <a:pt x="1091" y="60"/>
                  </a:lnTo>
                  <a:lnTo>
                    <a:pt x="1017" y="150"/>
                  </a:lnTo>
                  <a:lnTo>
                    <a:pt x="942" y="225"/>
                  </a:lnTo>
                  <a:lnTo>
                    <a:pt x="838" y="314"/>
                  </a:lnTo>
                  <a:lnTo>
                    <a:pt x="703" y="389"/>
                  </a:lnTo>
                  <a:lnTo>
                    <a:pt x="539" y="449"/>
                  </a:lnTo>
                  <a:lnTo>
                    <a:pt x="449" y="479"/>
                  </a:lnTo>
                  <a:lnTo>
                    <a:pt x="359" y="493"/>
                  </a:lnTo>
                  <a:lnTo>
                    <a:pt x="255" y="493"/>
                  </a:lnTo>
                  <a:lnTo>
                    <a:pt x="150" y="479"/>
                  </a:lnTo>
                  <a:lnTo>
                    <a:pt x="105" y="479"/>
                  </a:lnTo>
                  <a:lnTo>
                    <a:pt x="61" y="493"/>
                  </a:lnTo>
                  <a:lnTo>
                    <a:pt x="31" y="538"/>
                  </a:lnTo>
                  <a:lnTo>
                    <a:pt x="1" y="583"/>
                  </a:lnTo>
                  <a:lnTo>
                    <a:pt x="1" y="628"/>
                  </a:lnTo>
                  <a:lnTo>
                    <a:pt x="31" y="673"/>
                  </a:lnTo>
                  <a:lnTo>
                    <a:pt x="61" y="718"/>
                  </a:lnTo>
                  <a:lnTo>
                    <a:pt x="105" y="732"/>
                  </a:lnTo>
                  <a:lnTo>
                    <a:pt x="210" y="747"/>
                  </a:lnTo>
                  <a:lnTo>
                    <a:pt x="419" y="747"/>
                  </a:lnTo>
                  <a:lnTo>
                    <a:pt x="524" y="732"/>
                  </a:lnTo>
                  <a:lnTo>
                    <a:pt x="628" y="703"/>
                  </a:lnTo>
                  <a:lnTo>
                    <a:pt x="733" y="673"/>
                  </a:lnTo>
                  <a:lnTo>
                    <a:pt x="897" y="583"/>
                  </a:lnTo>
                  <a:lnTo>
                    <a:pt x="1032" y="479"/>
                  </a:lnTo>
                  <a:lnTo>
                    <a:pt x="1151" y="389"/>
                  </a:lnTo>
                  <a:lnTo>
                    <a:pt x="1241" y="299"/>
                  </a:lnTo>
                  <a:lnTo>
                    <a:pt x="1316" y="195"/>
                  </a:lnTo>
                  <a:lnTo>
                    <a:pt x="1331" y="150"/>
                  </a:lnTo>
                  <a:lnTo>
                    <a:pt x="1331" y="105"/>
                  </a:lnTo>
                  <a:lnTo>
                    <a:pt x="1316" y="60"/>
                  </a:lnTo>
                  <a:lnTo>
                    <a:pt x="1271" y="15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9"/>
            <p:cNvSpPr/>
            <p:nvPr/>
          </p:nvSpPr>
          <p:spPr>
            <a:xfrm>
              <a:off x="6620912" y="1703262"/>
              <a:ext cx="56665" cy="31615"/>
            </a:xfrm>
            <a:custGeom>
              <a:avLst/>
              <a:gdLst/>
              <a:ahLst/>
              <a:cxnLst/>
              <a:rect l="l" t="t" r="r" b="b"/>
              <a:pathLst>
                <a:path w="2063" h="1151" extrusionOk="0">
                  <a:moveTo>
                    <a:pt x="1316" y="0"/>
                  </a:moveTo>
                  <a:lnTo>
                    <a:pt x="1121" y="15"/>
                  </a:lnTo>
                  <a:lnTo>
                    <a:pt x="912" y="60"/>
                  </a:lnTo>
                  <a:lnTo>
                    <a:pt x="703" y="120"/>
                  </a:lnTo>
                  <a:lnTo>
                    <a:pt x="524" y="195"/>
                  </a:lnTo>
                  <a:lnTo>
                    <a:pt x="360" y="284"/>
                  </a:lnTo>
                  <a:lnTo>
                    <a:pt x="225" y="374"/>
                  </a:lnTo>
                  <a:lnTo>
                    <a:pt x="120" y="478"/>
                  </a:lnTo>
                  <a:lnTo>
                    <a:pt x="46" y="598"/>
                  </a:lnTo>
                  <a:lnTo>
                    <a:pt x="16" y="643"/>
                  </a:lnTo>
                  <a:lnTo>
                    <a:pt x="1" y="703"/>
                  </a:lnTo>
                  <a:lnTo>
                    <a:pt x="1" y="762"/>
                  </a:lnTo>
                  <a:lnTo>
                    <a:pt x="16" y="807"/>
                  </a:lnTo>
                  <a:lnTo>
                    <a:pt x="31" y="867"/>
                  </a:lnTo>
                  <a:lnTo>
                    <a:pt x="61" y="912"/>
                  </a:lnTo>
                  <a:lnTo>
                    <a:pt x="91" y="956"/>
                  </a:lnTo>
                  <a:lnTo>
                    <a:pt x="135" y="1001"/>
                  </a:lnTo>
                  <a:lnTo>
                    <a:pt x="255" y="1061"/>
                  </a:lnTo>
                  <a:lnTo>
                    <a:pt x="389" y="1106"/>
                  </a:lnTo>
                  <a:lnTo>
                    <a:pt x="554" y="1136"/>
                  </a:lnTo>
                  <a:lnTo>
                    <a:pt x="748" y="1151"/>
                  </a:lnTo>
                  <a:lnTo>
                    <a:pt x="942" y="1136"/>
                  </a:lnTo>
                  <a:lnTo>
                    <a:pt x="1151" y="1091"/>
                  </a:lnTo>
                  <a:lnTo>
                    <a:pt x="1360" y="1046"/>
                  </a:lnTo>
                  <a:lnTo>
                    <a:pt x="1540" y="971"/>
                  </a:lnTo>
                  <a:lnTo>
                    <a:pt x="1704" y="882"/>
                  </a:lnTo>
                  <a:lnTo>
                    <a:pt x="1839" y="777"/>
                  </a:lnTo>
                  <a:lnTo>
                    <a:pt x="1943" y="673"/>
                  </a:lnTo>
                  <a:lnTo>
                    <a:pt x="2018" y="568"/>
                  </a:lnTo>
                  <a:lnTo>
                    <a:pt x="2033" y="508"/>
                  </a:lnTo>
                  <a:lnTo>
                    <a:pt x="2048" y="449"/>
                  </a:lnTo>
                  <a:lnTo>
                    <a:pt x="2063" y="404"/>
                  </a:lnTo>
                  <a:lnTo>
                    <a:pt x="2048" y="344"/>
                  </a:lnTo>
                  <a:lnTo>
                    <a:pt x="2033" y="284"/>
                  </a:lnTo>
                  <a:lnTo>
                    <a:pt x="2003" y="239"/>
                  </a:lnTo>
                  <a:lnTo>
                    <a:pt x="1973" y="195"/>
                  </a:lnTo>
                  <a:lnTo>
                    <a:pt x="1928" y="165"/>
                  </a:lnTo>
                  <a:lnTo>
                    <a:pt x="1809" y="90"/>
                  </a:lnTo>
                  <a:lnTo>
                    <a:pt x="1659" y="45"/>
                  </a:lnTo>
                  <a:lnTo>
                    <a:pt x="1495" y="15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9"/>
            <p:cNvSpPr/>
            <p:nvPr/>
          </p:nvSpPr>
          <p:spPr>
            <a:xfrm>
              <a:off x="6596302" y="1656898"/>
              <a:ext cx="13569" cy="23814"/>
            </a:xfrm>
            <a:custGeom>
              <a:avLst/>
              <a:gdLst/>
              <a:ahLst/>
              <a:cxnLst/>
              <a:rect l="l" t="t" r="r" b="b"/>
              <a:pathLst>
                <a:path w="494" h="867" extrusionOk="0">
                  <a:moveTo>
                    <a:pt x="299" y="0"/>
                  </a:moveTo>
                  <a:lnTo>
                    <a:pt x="255" y="15"/>
                  </a:lnTo>
                  <a:lnTo>
                    <a:pt x="195" y="30"/>
                  </a:lnTo>
                  <a:lnTo>
                    <a:pt x="150" y="60"/>
                  </a:lnTo>
                  <a:lnTo>
                    <a:pt x="120" y="120"/>
                  </a:lnTo>
                  <a:lnTo>
                    <a:pt x="75" y="179"/>
                  </a:lnTo>
                  <a:lnTo>
                    <a:pt x="45" y="239"/>
                  </a:lnTo>
                  <a:lnTo>
                    <a:pt x="30" y="329"/>
                  </a:lnTo>
                  <a:lnTo>
                    <a:pt x="16" y="404"/>
                  </a:lnTo>
                  <a:lnTo>
                    <a:pt x="1" y="493"/>
                  </a:lnTo>
                  <a:lnTo>
                    <a:pt x="16" y="583"/>
                  </a:lnTo>
                  <a:lnTo>
                    <a:pt x="30" y="658"/>
                  </a:lnTo>
                  <a:lnTo>
                    <a:pt x="45" y="717"/>
                  </a:lnTo>
                  <a:lnTo>
                    <a:pt x="75" y="777"/>
                  </a:lnTo>
                  <a:lnTo>
                    <a:pt x="120" y="822"/>
                  </a:lnTo>
                  <a:lnTo>
                    <a:pt x="150" y="852"/>
                  </a:lnTo>
                  <a:lnTo>
                    <a:pt x="195" y="867"/>
                  </a:lnTo>
                  <a:lnTo>
                    <a:pt x="255" y="867"/>
                  </a:lnTo>
                  <a:lnTo>
                    <a:pt x="299" y="837"/>
                  </a:lnTo>
                  <a:lnTo>
                    <a:pt x="344" y="807"/>
                  </a:lnTo>
                  <a:lnTo>
                    <a:pt x="389" y="762"/>
                  </a:lnTo>
                  <a:lnTo>
                    <a:pt x="419" y="702"/>
                  </a:lnTo>
                  <a:lnTo>
                    <a:pt x="449" y="628"/>
                  </a:lnTo>
                  <a:lnTo>
                    <a:pt x="479" y="553"/>
                  </a:lnTo>
                  <a:lnTo>
                    <a:pt x="479" y="463"/>
                  </a:lnTo>
                  <a:lnTo>
                    <a:pt x="494" y="374"/>
                  </a:lnTo>
                  <a:lnTo>
                    <a:pt x="479" y="299"/>
                  </a:lnTo>
                  <a:lnTo>
                    <a:pt x="479" y="224"/>
                  </a:lnTo>
                  <a:lnTo>
                    <a:pt x="449" y="150"/>
                  </a:lnTo>
                  <a:lnTo>
                    <a:pt x="419" y="90"/>
                  </a:lnTo>
                  <a:lnTo>
                    <a:pt x="389" y="45"/>
                  </a:lnTo>
                  <a:lnTo>
                    <a:pt x="344" y="1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9"/>
            <p:cNvSpPr/>
            <p:nvPr/>
          </p:nvSpPr>
          <p:spPr>
            <a:xfrm>
              <a:off x="6588914" y="1627344"/>
              <a:ext cx="49277" cy="29582"/>
            </a:xfrm>
            <a:custGeom>
              <a:avLst/>
              <a:gdLst/>
              <a:ahLst/>
              <a:cxnLst/>
              <a:rect l="l" t="t" r="r" b="b"/>
              <a:pathLst>
                <a:path w="1794" h="1077" extrusionOk="0">
                  <a:moveTo>
                    <a:pt x="464" y="1"/>
                  </a:moveTo>
                  <a:lnTo>
                    <a:pt x="314" y="15"/>
                  </a:lnTo>
                  <a:lnTo>
                    <a:pt x="165" y="60"/>
                  </a:lnTo>
                  <a:lnTo>
                    <a:pt x="90" y="90"/>
                  </a:lnTo>
                  <a:lnTo>
                    <a:pt x="31" y="150"/>
                  </a:lnTo>
                  <a:lnTo>
                    <a:pt x="1" y="225"/>
                  </a:lnTo>
                  <a:lnTo>
                    <a:pt x="16" y="299"/>
                  </a:lnTo>
                  <a:lnTo>
                    <a:pt x="45" y="374"/>
                  </a:lnTo>
                  <a:lnTo>
                    <a:pt x="105" y="434"/>
                  </a:lnTo>
                  <a:lnTo>
                    <a:pt x="180" y="464"/>
                  </a:lnTo>
                  <a:lnTo>
                    <a:pt x="270" y="449"/>
                  </a:lnTo>
                  <a:lnTo>
                    <a:pt x="404" y="419"/>
                  </a:lnTo>
                  <a:lnTo>
                    <a:pt x="643" y="419"/>
                  </a:lnTo>
                  <a:lnTo>
                    <a:pt x="763" y="449"/>
                  </a:lnTo>
                  <a:lnTo>
                    <a:pt x="852" y="479"/>
                  </a:lnTo>
                  <a:lnTo>
                    <a:pt x="957" y="523"/>
                  </a:lnTo>
                  <a:lnTo>
                    <a:pt x="1031" y="568"/>
                  </a:lnTo>
                  <a:lnTo>
                    <a:pt x="1106" y="628"/>
                  </a:lnTo>
                  <a:lnTo>
                    <a:pt x="1241" y="748"/>
                  </a:lnTo>
                  <a:lnTo>
                    <a:pt x="1330" y="852"/>
                  </a:lnTo>
                  <a:lnTo>
                    <a:pt x="1405" y="972"/>
                  </a:lnTo>
                  <a:lnTo>
                    <a:pt x="1450" y="1016"/>
                  </a:lnTo>
                  <a:lnTo>
                    <a:pt x="1495" y="1061"/>
                  </a:lnTo>
                  <a:lnTo>
                    <a:pt x="1539" y="1076"/>
                  </a:lnTo>
                  <a:lnTo>
                    <a:pt x="1644" y="1076"/>
                  </a:lnTo>
                  <a:lnTo>
                    <a:pt x="1689" y="1061"/>
                  </a:lnTo>
                  <a:lnTo>
                    <a:pt x="1749" y="1001"/>
                  </a:lnTo>
                  <a:lnTo>
                    <a:pt x="1793" y="942"/>
                  </a:lnTo>
                  <a:lnTo>
                    <a:pt x="1793" y="852"/>
                  </a:lnTo>
                  <a:lnTo>
                    <a:pt x="1778" y="777"/>
                  </a:lnTo>
                  <a:lnTo>
                    <a:pt x="1689" y="643"/>
                  </a:lnTo>
                  <a:lnTo>
                    <a:pt x="1554" y="479"/>
                  </a:lnTo>
                  <a:lnTo>
                    <a:pt x="1405" y="329"/>
                  </a:lnTo>
                  <a:lnTo>
                    <a:pt x="1315" y="269"/>
                  </a:lnTo>
                  <a:lnTo>
                    <a:pt x="1211" y="195"/>
                  </a:lnTo>
                  <a:lnTo>
                    <a:pt x="1106" y="135"/>
                  </a:lnTo>
                  <a:lnTo>
                    <a:pt x="987" y="90"/>
                  </a:lnTo>
                  <a:lnTo>
                    <a:pt x="867" y="45"/>
                  </a:lnTo>
                  <a:lnTo>
                    <a:pt x="748" y="1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9"/>
            <p:cNvSpPr/>
            <p:nvPr/>
          </p:nvSpPr>
          <p:spPr>
            <a:xfrm>
              <a:off x="6717348" y="1644593"/>
              <a:ext cx="33263" cy="51309"/>
            </a:xfrm>
            <a:custGeom>
              <a:avLst/>
              <a:gdLst/>
              <a:ahLst/>
              <a:cxnLst/>
              <a:rect l="l" t="t" r="r" b="b"/>
              <a:pathLst>
                <a:path w="1211" h="1868" extrusionOk="0">
                  <a:moveTo>
                    <a:pt x="1032" y="0"/>
                  </a:moveTo>
                  <a:lnTo>
                    <a:pt x="987" y="30"/>
                  </a:lnTo>
                  <a:lnTo>
                    <a:pt x="837" y="149"/>
                  </a:lnTo>
                  <a:lnTo>
                    <a:pt x="703" y="284"/>
                  </a:lnTo>
                  <a:lnTo>
                    <a:pt x="539" y="463"/>
                  </a:lnTo>
                  <a:lnTo>
                    <a:pt x="374" y="702"/>
                  </a:lnTo>
                  <a:lnTo>
                    <a:pt x="300" y="837"/>
                  </a:lnTo>
                  <a:lnTo>
                    <a:pt x="225" y="986"/>
                  </a:lnTo>
                  <a:lnTo>
                    <a:pt x="150" y="1150"/>
                  </a:lnTo>
                  <a:lnTo>
                    <a:pt x="90" y="1330"/>
                  </a:lnTo>
                  <a:lnTo>
                    <a:pt x="46" y="1509"/>
                  </a:lnTo>
                  <a:lnTo>
                    <a:pt x="1" y="1703"/>
                  </a:lnTo>
                  <a:lnTo>
                    <a:pt x="1" y="1763"/>
                  </a:lnTo>
                  <a:lnTo>
                    <a:pt x="31" y="1808"/>
                  </a:lnTo>
                  <a:lnTo>
                    <a:pt x="75" y="1853"/>
                  </a:lnTo>
                  <a:lnTo>
                    <a:pt x="120" y="1867"/>
                  </a:lnTo>
                  <a:lnTo>
                    <a:pt x="150" y="1867"/>
                  </a:lnTo>
                  <a:lnTo>
                    <a:pt x="195" y="1853"/>
                  </a:lnTo>
                  <a:lnTo>
                    <a:pt x="240" y="1838"/>
                  </a:lnTo>
                  <a:lnTo>
                    <a:pt x="270" y="1793"/>
                  </a:lnTo>
                  <a:lnTo>
                    <a:pt x="285" y="1748"/>
                  </a:lnTo>
                  <a:lnTo>
                    <a:pt x="314" y="1569"/>
                  </a:lnTo>
                  <a:lnTo>
                    <a:pt x="359" y="1404"/>
                  </a:lnTo>
                  <a:lnTo>
                    <a:pt x="419" y="1255"/>
                  </a:lnTo>
                  <a:lnTo>
                    <a:pt x="479" y="1106"/>
                  </a:lnTo>
                  <a:lnTo>
                    <a:pt x="554" y="986"/>
                  </a:lnTo>
                  <a:lnTo>
                    <a:pt x="613" y="852"/>
                  </a:lnTo>
                  <a:lnTo>
                    <a:pt x="763" y="642"/>
                  </a:lnTo>
                  <a:lnTo>
                    <a:pt x="912" y="478"/>
                  </a:lnTo>
                  <a:lnTo>
                    <a:pt x="1032" y="359"/>
                  </a:lnTo>
                  <a:lnTo>
                    <a:pt x="1151" y="269"/>
                  </a:lnTo>
                  <a:lnTo>
                    <a:pt x="1181" y="224"/>
                  </a:lnTo>
                  <a:lnTo>
                    <a:pt x="1211" y="164"/>
                  </a:lnTo>
                  <a:lnTo>
                    <a:pt x="1211" y="120"/>
                  </a:lnTo>
                  <a:lnTo>
                    <a:pt x="1181" y="60"/>
                  </a:lnTo>
                  <a:lnTo>
                    <a:pt x="1136" y="3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9"/>
            <p:cNvSpPr/>
            <p:nvPr/>
          </p:nvSpPr>
          <p:spPr>
            <a:xfrm>
              <a:off x="6725972" y="1663875"/>
              <a:ext cx="29170" cy="11921"/>
            </a:xfrm>
            <a:custGeom>
              <a:avLst/>
              <a:gdLst/>
              <a:ahLst/>
              <a:cxnLst/>
              <a:rect l="l" t="t" r="r" b="b"/>
              <a:pathLst>
                <a:path w="1062" h="434" extrusionOk="0">
                  <a:moveTo>
                    <a:pt x="254" y="0"/>
                  </a:moveTo>
                  <a:lnTo>
                    <a:pt x="105" y="15"/>
                  </a:lnTo>
                  <a:lnTo>
                    <a:pt x="60" y="30"/>
                  </a:lnTo>
                  <a:lnTo>
                    <a:pt x="15" y="75"/>
                  </a:lnTo>
                  <a:lnTo>
                    <a:pt x="0" y="120"/>
                  </a:lnTo>
                  <a:lnTo>
                    <a:pt x="0" y="179"/>
                  </a:lnTo>
                  <a:lnTo>
                    <a:pt x="15" y="239"/>
                  </a:lnTo>
                  <a:lnTo>
                    <a:pt x="60" y="269"/>
                  </a:lnTo>
                  <a:lnTo>
                    <a:pt x="120" y="299"/>
                  </a:lnTo>
                  <a:lnTo>
                    <a:pt x="165" y="284"/>
                  </a:lnTo>
                  <a:lnTo>
                    <a:pt x="359" y="284"/>
                  </a:lnTo>
                  <a:lnTo>
                    <a:pt x="553" y="314"/>
                  </a:lnTo>
                  <a:lnTo>
                    <a:pt x="733" y="374"/>
                  </a:lnTo>
                  <a:lnTo>
                    <a:pt x="852" y="418"/>
                  </a:lnTo>
                  <a:lnTo>
                    <a:pt x="882" y="433"/>
                  </a:lnTo>
                  <a:lnTo>
                    <a:pt x="957" y="433"/>
                  </a:lnTo>
                  <a:lnTo>
                    <a:pt x="987" y="418"/>
                  </a:lnTo>
                  <a:lnTo>
                    <a:pt x="1016" y="389"/>
                  </a:lnTo>
                  <a:lnTo>
                    <a:pt x="1046" y="359"/>
                  </a:lnTo>
                  <a:lnTo>
                    <a:pt x="1061" y="299"/>
                  </a:lnTo>
                  <a:lnTo>
                    <a:pt x="1046" y="254"/>
                  </a:lnTo>
                  <a:lnTo>
                    <a:pt x="1016" y="194"/>
                  </a:lnTo>
                  <a:lnTo>
                    <a:pt x="972" y="164"/>
                  </a:lnTo>
                  <a:lnTo>
                    <a:pt x="882" y="135"/>
                  </a:lnTo>
                  <a:lnTo>
                    <a:pt x="673" y="60"/>
                  </a:lnTo>
                  <a:lnTo>
                    <a:pt x="538" y="1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9"/>
            <p:cNvSpPr/>
            <p:nvPr/>
          </p:nvSpPr>
          <p:spPr>
            <a:xfrm>
              <a:off x="6582761" y="1455403"/>
              <a:ext cx="382897" cy="381249"/>
            </a:xfrm>
            <a:custGeom>
              <a:avLst/>
              <a:gdLst/>
              <a:ahLst/>
              <a:cxnLst/>
              <a:rect l="l" t="t" r="r" b="b"/>
              <a:pathLst>
                <a:path w="13940" h="13880" extrusionOk="0">
                  <a:moveTo>
                    <a:pt x="7829" y="1"/>
                  </a:moveTo>
                  <a:lnTo>
                    <a:pt x="7321" y="16"/>
                  </a:lnTo>
                  <a:lnTo>
                    <a:pt x="6783" y="61"/>
                  </a:lnTo>
                  <a:lnTo>
                    <a:pt x="6201" y="150"/>
                  </a:lnTo>
                  <a:lnTo>
                    <a:pt x="5603" y="270"/>
                  </a:lnTo>
                  <a:lnTo>
                    <a:pt x="4961" y="419"/>
                  </a:lnTo>
                  <a:lnTo>
                    <a:pt x="4348" y="613"/>
                  </a:lnTo>
                  <a:lnTo>
                    <a:pt x="3780" y="793"/>
                  </a:lnTo>
                  <a:lnTo>
                    <a:pt x="3257" y="972"/>
                  </a:lnTo>
                  <a:lnTo>
                    <a:pt x="2794" y="1166"/>
                  </a:lnTo>
                  <a:lnTo>
                    <a:pt x="2376" y="1360"/>
                  </a:lnTo>
                  <a:lnTo>
                    <a:pt x="2002" y="1555"/>
                  </a:lnTo>
                  <a:lnTo>
                    <a:pt x="1674" y="1749"/>
                  </a:lnTo>
                  <a:lnTo>
                    <a:pt x="1375" y="1943"/>
                  </a:lnTo>
                  <a:lnTo>
                    <a:pt x="1121" y="2137"/>
                  </a:lnTo>
                  <a:lnTo>
                    <a:pt x="897" y="2331"/>
                  </a:lnTo>
                  <a:lnTo>
                    <a:pt x="718" y="2526"/>
                  </a:lnTo>
                  <a:lnTo>
                    <a:pt x="553" y="2720"/>
                  </a:lnTo>
                  <a:lnTo>
                    <a:pt x="419" y="2899"/>
                  </a:lnTo>
                  <a:lnTo>
                    <a:pt x="314" y="3093"/>
                  </a:lnTo>
                  <a:lnTo>
                    <a:pt x="240" y="3273"/>
                  </a:lnTo>
                  <a:lnTo>
                    <a:pt x="165" y="3452"/>
                  </a:lnTo>
                  <a:lnTo>
                    <a:pt x="90" y="3751"/>
                  </a:lnTo>
                  <a:lnTo>
                    <a:pt x="30" y="4020"/>
                  </a:lnTo>
                  <a:lnTo>
                    <a:pt x="1" y="4259"/>
                  </a:lnTo>
                  <a:lnTo>
                    <a:pt x="1" y="4483"/>
                  </a:lnTo>
                  <a:lnTo>
                    <a:pt x="16" y="4677"/>
                  </a:lnTo>
                  <a:lnTo>
                    <a:pt x="75" y="4856"/>
                  </a:lnTo>
                  <a:lnTo>
                    <a:pt x="135" y="4991"/>
                  </a:lnTo>
                  <a:lnTo>
                    <a:pt x="225" y="5110"/>
                  </a:lnTo>
                  <a:lnTo>
                    <a:pt x="389" y="5260"/>
                  </a:lnTo>
                  <a:lnTo>
                    <a:pt x="568" y="5424"/>
                  </a:lnTo>
                  <a:lnTo>
                    <a:pt x="777" y="5573"/>
                  </a:lnTo>
                  <a:lnTo>
                    <a:pt x="987" y="5738"/>
                  </a:lnTo>
                  <a:lnTo>
                    <a:pt x="1226" y="5887"/>
                  </a:lnTo>
                  <a:lnTo>
                    <a:pt x="1465" y="6051"/>
                  </a:lnTo>
                  <a:lnTo>
                    <a:pt x="1719" y="6186"/>
                  </a:lnTo>
                  <a:lnTo>
                    <a:pt x="1988" y="6335"/>
                  </a:lnTo>
                  <a:lnTo>
                    <a:pt x="2256" y="6470"/>
                  </a:lnTo>
                  <a:lnTo>
                    <a:pt x="2540" y="6589"/>
                  </a:lnTo>
                  <a:lnTo>
                    <a:pt x="2824" y="6694"/>
                  </a:lnTo>
                  <a:lnTo>
                    <a:pt x="3108" y="6783"/>
                  </a:lnTo>
                  <a:lnTo>
                    <a:pt x="3392" y="6858"/>
                  </a:lnTo>
                  <a:lnTo>
                    <a:pt x="3676" y="6903"/>
                  </a:lnTo>
                  <a:lnTo>
                    <a:pt x="3960" y="6948"/>
                  </a:lnTo>
                  <a:lnTo>
                    <a:pt x="4228" y="6948"/>
                  </a:lnTo>
                  <a:lnTo>
                    <a:pt x="4288" y="6873"/>
                  </a:lnTo>
                  <a:lnTo>
                    <a:pt x="4423" y="6694"/>
                  </a:lnTo>
                  <a:lnTo>
                    <a:pt x="4527" y="6574"/>
                  </a:lnTo>
                  <a:lnTo>
                    <a:pt x="4662" y="6455"/>
                  </a:lnTo>
                  <a:lnTo>
                    <a:pt x="4796" y="6320"/>
                  </a:lnTo>
                  <a:lnTo>
                    <a:pt x="4961" y="6201"/>
                  </a:lnTo>
                  <a:lnTo>
                    <a:pt x="5140" y="6096"/>
                  </a:lnTo>
                  <a:lnTo>
                    <a:pt x="5334" y="6007"/>
                  </a:lnTo>
                  <a:lnTo>
                    <a:pt x="5543" y="5947"/>
                  </a:lnTo>
                  <a:lnTo>
                    <a:pt x="5663" y="5932"/>
                  </a:lnTo>
                  <a:lnTo>
                    <a:pt x="5767" y="5917"/>
                  </a:lnTo>
                  <a:lnTo>
                    <a:pt x="5887" y="5932"/>
                  </a:lnTo>
                  <a:lnTo>
                    <a:pt x="6006" y="5932"/>
                  </a:lnTo>
                  <a:lnTo>
                    <a:pt x="6126" y="5962"/>
                  </a:lnTo>
                  <a:lnTo>
                    <a:pt x="6260" y="6007"/>
                  </a:lnTo>
                  <a:lnTo>
                    <a:pt x="6380" y="6051"/>
                  </a:lnTo>
                  <a:lnTo>
                    <a:pt x="6514" y="6111"/>
                  </a:lnTo>
                  <a:lnTo>
                    <a:pt x="6649" y="6201"/>
                  </a:lnTo>
                  <a:lnTo>
                    <a:pt x="6783" y="6290"/>
                  </a:lnTo>
                  <a:lnTo>
                    <a:pt x="6903" y="6410"/>
                  </a:lnTo>
                  <a:lnTo>
                    <a:pt x="7022" y="6515"/>
                  </a:lnTo>
                  <a:lnTo>
                    <a:pt x="7112" y="6649"/>
                  </a:lnTo>
                  <a:lnTo>
                    <a:pt x="7172" y="6783"/>
                  </a:lnTo>
                  <a:lnTo>
                    <a:pt x="7231" y="6918"/>
                  </a:lnTo>
                  <a:lnTo>
                    <a:pt x="7276" y="7052"/>
                  </a:lnTo>
                  <a:lnTo>
                    <a:pt x="7291" y="7202"/>
                  </a:lnTo>
                  <a:lnTo>
                    <a:pt x="7306" y="7351"/>
                  </a:lnTo>
                  <a:lnTo>
                    <a:pt x="7291" y="7501"/>
                  </a:lnTo>
                  <a:lnTo>
                    <a:pt x="7276" y="7650"/>
                  </a:lnTo>
                  <a:lnTo>
                    <a:pt x="7246" y="7799"/>
                  </a:lnTo>
                  <a:lnTo>
                    <a:pt x="7201" y="7964"/>
                  </a:lnTo>
                  <a:lnTo>
                    <a:pt x="7142" y="8113"/>
                  </a:lnTo>
                  <a:lnTo>
                    <a:pt x="7082" y="8262"/>
                  </a:lnTo>
                  <a:lnTo>
                    <a:pt x="7007" y="8412"/>
                  </a:lnTo>
                  <a:lnTo>
                    <a:pt x="6918" y="8546"/>
                  </a:lnTo>
                  <a:lnTo>
                    <a:pt x="6828" y="8696"/>
                  </a:lnTo>
                  <a:lnTo>
                    <a:pt x="6723" y="8830"/>
                  </a:lnTo>
                  <a:lnTo>
                    <a:pt x="6604" y="8950"/>
                  </a:lnTo>
                  <a:lnTo>
                    <a:pt x="6499" y="9069"/>
                  </a:lnTo>
                  <a:lnTo>
                    <a:pt x="6365" y="9189"/>
                  </a:lnTo>
                  <a:lnTo>
                    <a:pt x="6245" y="9293"/>
                  </a:lnTo>
                  <a:lnTo>
                    <a:pt x="6111" y="9383"/>
                  </a:lnTo>
                  <a:lnTo>
                    <a:pt x="5976" y="9473"/>
                  </a:lnTo>
                  <a:lnTo>
                    <a:pt x="5827" y="9547"/>
                  </a:lnTo>
                  <a:lnTo>
                    <a:pt x="5693" y="9607"/>
                  </a:lnTo>
                  <a:lnTo>
                    <a:pt x="5543" y="9667"/>
                  </a:lnTo>
                  <a:lnTo>
                    <a:pt x="5394" y="9697"/>
                  </a:lnTo>
                  <a:lnTo>
                    <a:pt x="5244" y="9727"/>
                  </a:lnTo>
                  <a:lnTo>
                    <a:pt x="4946" y="9727"/>
                  </a:lnTo>
                  <a:lnTo>
                    <a:pt x="4811" y="9697"/>
                  </a:lnTo>
                  <a:lnTo>
                    <a:pt x="4781" y="9786"/>
                  </a:lnTo>
                  <a:lnTo>
                    <a:pt x="4736" y="10010"/>
                  </a:lnTo>
                  <a:lnTo>
                    <a:pt x="4721" y="10175"/>
                  </a:lnTo>
                  <a:lnTo>
                    <a:pt x="4707" y="10369"/>
                  </a:lnTo>
                  <a:lnTo>
                    <a:pt x="4707" y="10593"/>
                  </a:lnTo>
                  <a:lnTo>
                    <a:pt x="4707" y="10817"/>
                  </a:lnTo>
                  <a:lnTo>
                    <a:pt x="4736" y="11071"/>
                  </a:lnTo>
                  <a:lnTo>
                    <a:pt x="4781" y="11340"/>
                  </a:lnTo>
                  <a:lnTo>
                    <a:pt x="4841" y="11624"/>
                  </a:lnTo>
                  <a:lnTo>
                    <a:pt x="4931" y="11908"/>
                  </a:lnTo>
                  <a:lnTo>
                    <a:pt x="5065" y="12206"/>
                  </a:lnTo>
                  <a:lnTo>
                    <a:pt x="5214" y="12505"/>
                  </a:lnTo>
                  <a:lnTo>
                    <a:pt x="5409" y="12804"/>
                  </a:lnTo>
                  <a:lnTo>
                    <a:pt x="5528" y="12939"/>
                  </a:lnTo>
                  <a:lnTo>
                    <a:pt x="5648" y="13088"/>
                  </a:lnTo>
                  <a:lnTo>
                    <a:pt x="5991" y="13252"/>
                  </a:lnTo>
                  <a:lnTo>
                    <a:pt x="6350" y="13402"/>
                  </a:lnTo>
                  <a:lnTo>
                    <a:pt x="6694" y="13521"/>
                  </a:lnTo>
                  <a:lnTo>
                    <a:pt x="7052" y="13626"/>
                  </a:lnTo>
                  <a:lnTo>
                    <a:pt x="7411" y="13715"/>
                  </a:lnTo>
                  <a:lnTo>
                    <a:pt x="7754" y="13775"/>
                  </a:lnTo>
                  <a:lnTo>
                    <a:pt x="8113" y="13820"/>
                  </a:lnTo>
                  <a:lnTo>
                    <a:pt x="8471" y="13865"/>
                  </a:lnTo>
                  <a:lnTo>
                    <a:pt x="8815" y="13880"/>
                  </a:lnTo>
                  <a:lnTo>
                    <a:pt x="9502" y="13880"/>
                  </a:lnTo>
                  <a:lnTo>
                    <a:pt x="9846" y="13865"/>
                  </a:lnTo>
                  <a:lnTo>
                    <a:pt x="10174" y="13835"/>
                  </a:lnTo>
                  <a:lnTo>
                    <a:pt x="10488" y="13790"/>
                  </a:lnTo>
                  <a:lnTo>
                    <a:pt x="11101" y="13700"/>
                  </a:lnTo>
                  <a:lnTo>
                    <a:pt x="11668" y="13581"/>
                  </a:lnTo>
                  <a:lnTo>
                    <a:pt x="12191" y="13446"/>
                  </a:lnTo>
                  <a:lnTo>
                    <a:pt x="12654" y="13312"/>
                  </a:lnTo>
                  <a:lnTo>
                    <a:pt x="13058" y="13178"/>
                  </a:lnTo>
                  <a:lnTo>
                    <a:pt x="13372" y="13058"/>
                  </a:lnTo>
                  <a:lnTo>
                    <a:pt x="13611" y="12968"/>
                  </a:lnTo>
                  <a:lnTo>
                    <a:pt x="13820" y="12879"/>
                  </a:lnTo>
                  <a:lnTo>
                    <a:pt x="13879" y="12341"/>
                  </a:lnTo>
                  <a:lnTo>
                    <a:pt x="13909" y="11803"/>
                  </a:lnTo>
                  <a:lnTo>
                    <a:pt x="13939" y="11280"/>
                  </a:lnTo>
                  <a:lnTo>
                    <a:pt x="13939" y="10772"/>
                  </a:lnTo>
                  <a:lnTo>
                    <a:pt x="13939" y="10264"/>
                  </a:lnTo>
                  <a:lnTo>
                    <a:pt x="13909" y="9801"/>
                  </a:lnTo>
                  <a:lnTo>
                    <a:pt x="13879" y="9353"/>
                  </a:lnTo>
                  <a:lnTo>
                    <a:pt x="13850" y="8935"/>
                  </a:lnTo>
                  <a:lnTo>
                    <a:pt x="13760" y="8188"/>
                  </a:lnTo>
                  <a:lnTo>
                    <a:pt x="13670" y="7620"/>
                  </a:lnTo>
                  <a:lnTo>
                    <a:pt x="13611" y="7232"/>
                  </a:lnTo>
                  <a:lnTo>
                    <a:pt x="13566" y="7052"/>
                  </a:lnTo>
                  <a:lnTo>
                    <a:pt x="13491" y="6365"/>
                  </a:lnTo>
                  <a:lnTo>
                    <a:pt x="13372" y="5663"/>
                  </a:lnTo>
                  <a:lnTo>
                    <a:pt x="13312" y="5304"/>
                  </a:lnTo>
                  <a:lnTo>
                    <a:pt x="13222" y="4961"/>
                  </a:lnTo>
                  <a:lnTo>
                    <a:pt x="13147" y="4602"/>
                  </a:lnTo>
                  <a:lnTo>
                    <a:pt x="13043" y="4244"/>
                  </a:lnTo>
                  <a:lnTo>
                    <a:pt x="12923" y="3900"/>
                  </a:lnTo>
                  <a:lnTo>
                    <a:pt x="12804" y="3556"/>
                  </a:lnTo>
                  <a:lnTo>
                    <a:pt x="12669" y="3213"/>
                  </a:lnTo>
                  <a:lnTo>
                    <a:pt x="12520" y="2884"/>
                  </a:lnTo>
                  <a:lnTo>
                    <a:pt x="12341" y="2570"/>
                  </a:lnTo>
                  <a:lnTo>
                    <a:pt x="12161" y="2257"/>
                  </a:lnTo>
                  <a:lnTo>
                    <a:pt x="11952" y="1973"/>
                  </a:lnTo>
                  <a:lnTo>
                    <a:pt x="11728" y="1689"/>
                  </a:lnTo>
                  <a:lnTo>
                    <a:pt x="11489" y="1420"/>
                  </a:lnTo>
                  <a:lnTo>
                    <a:pt x="11235" y="1181"/>
                  </a:lnTo>
                  <a:lnTo>
                    <a:pt x="10951" y="942"/>
                  </a:lnTo>
                  <a:lnTo>
                    <a:pt x="10653" y="748"/>
                  </a:lnTo>
                  <a:lnTo>
                    <a:pt x="10324" y="554"/>
                  </a:lnTo>
                  <a:lnTo>
                    <a:pt x="9965" y="404"/>
                  </a:lnTo>
                  <a:lnTo>
                    <a:pt x="9592" y="255"/>
                  </a:lnTo>
                  <a:lnTo>
                    <a:pt x="9188" y="150"/>
                  </a:lnTo>
                  <a:lnTo>
                    <a:pt x="8770" y="76"/>
                  </a:lnTo>
                  <a:lnTo>
                    <a:pt x="8307" y="16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9"/>
            <p:cNvSpPr/>
            <p:nvPr/>
          </p:nvSpPr>
          <p:spPr>
            <a:xfrm>
              <a:off x="6708751" y="1555958"/>
              <a:ext cx="361527" cy="400531"/>
            </a:xfrm>
            <a:custGeom>
              <a:avLst/>
              <a:gdLst/>
              <a:ahLst/>
              <a:cxnLst/>
              <a:rect l="l" t="t" r="r" b="b"/>
              <a:pathLst>
                <a:path w="13162" h="14582" extrusionOk="0">
                  <a:moveTo>
                    <a:pt x="8262" y="0"/>
                  </a:moveTo>
                  <a:lnTo>
                    <a:pt x="8157" y="254"/>
                  </a:lnTo>
                  <a:lnTo>
                    <a:pt x="8023" y="553"/>
                  </a:lnTo>
                  <a:lnTo>
                    <a:pt x="7843" y="941"/>
                  </a:lnTo>
                  <a:lnTo>
                    <a:pt x="7589" y="1389"/>
                  </a:lnTo>
                  <a:lnTo>
                    <a:pt x="7276" y="1897"/>
                  </a:lnTo>
                  <a:lnTo>
                    <a:pt x="7096" y="2166"/>
                  </a:lnTo>
                  <a:lnTo>
                    <a:pt x="6902" y="2450"/>
                  </a:lnTo>
                  <a:lnTo>
                    <a:pt x="6693" y="2719"/>
                  </a:lnTo>
                  <a:lnTo>
                    <a:pt x="6469" y="3003"/>
                  </a:lnTo>
                  <a:lnTo>
                    <a:pt x="6215" y="3287"/>
                  </a:lnTo>
                  <a:lnTo>
                    <a:pt x="5946" y="3571"/>
                  </a:lnTo>
                  <a:lnTo>
                    <a:pt x="5677" y="3840"/>
                  </a:lnTo>
                  <a:lnTo>
                    <a:pt x="5363" y="4108"/>
                  </a:lnTo>
                  <a:lnTo>
                    <a:pt x="5050" y="4377"/>
                  </a:lnTo>
                  <a:lnTo>
                    <a:pt x="4706" y="4631"/>
                  </a:lnTo>
                  <a:lnTo>
                    <a:pt x="4347" y="4855"/>
                  </a:lnTo>
                  <a:lnTo>
                    <a:pt x="3974" y="5080"/>
                  </a:lnTo>
                  <a:lnTo>
                    <a:pt x="3586" y="5289"/>
                  </a:lnTo>
                  <a:lnTo>
                    <a:pt x="3167" y="5468"/>
                  </a:lnTo>
                  <a:lnTo>
                    <a:pt x="2719" y="5632"/>
                  </a:lnTo>
                  <a:lnTo>
                    <a:pt x="2271" y="5767"/>
                  </a:lnTo>
                  <a:lnTo>
                    <a:pt x="1793" y="5886"/>
                  </a:lnTo>
                  <a:lnTo>
                    <a:pt x="1285" y="5961"/>
                  </a:lnTo>
                  <a:lnTo>
                    <a:pt x="762" y="6021"/>
                  </a:lnTo>
                  <a:lnTo>
                    <a:pt x="224" y="6036"/>
                  </a:lnTo>
                  <a:lnTo>
                    <a:pt x="179" y="6155"/>
                  </a:lnTo>
                  <a:lnTo>
                    <a:pt x="105" y="6499"/>
                  </a:lnTo>
                  <a:lnTo>
                    <a:pt x="60" y="6723"/>
                  </a:lnTo>
                  <a:lnTo>
                    <a:pt x="30" y="6992"/>
                  </a:lnTo>
                  <a:lnTo>
                    <a:pt x="0" y="7291"/>
                  </a:lnTo>
                  <a:lnTo>
                    <a:pt x="0" y="7604"/>
                  </a:lnTo>
                  <a:lnTo>
                    <a:pt x="15" y="7933"/>
                  </a:lnTo>
                  <a:lnTo>
                    <a:pt x="75" y="8292"/>
                  </a:lnTo>
                  <a:lnTo>
                    <a:pt x="105" y="8456"/>
                  </a:lnTo>
                  <a:lnTo>
                    <a:pt x="149" y="8635"/>
                  </a:lnTo>
                  <a:lnTo>
                    <a:pt x="209" y="8814"/>
                  </a:lnTo>
                  <a:lnTo>
                    <a:pt x="269" y="8994"/>
                  </a:lnTo>
                  <a:lnTo>
                    <a:pt x="344" y="9158"/>
                  </a:lnTo>
                  <a:lnTo>
                    <a:pt x="433" y="9337"/>
                  </a:lnTo>
                  <a:lnTo>
                    <a:pt x="538" y="9502"/>
                  </a:lnTo>
                  <a:lnTo>
                    <a:pt x="657" y="9666"/>
                  </a:lnTo>
                  <a:lnTo>
                    <a:pt x="792" y="9830"/>
                  </a:lnTo>
                  <a:lnTo>
                    <a:pt x="926" y="9980"/>
                  </a:lnTo>
                  <a:lnTo>
                    <a:pt x="1091" y="10129"/>
                  </a:lnTo>
                  <a:lnTo>
                    <a:pt x="1270" y="10264"/>
                  </a:lnTo>
                  <a:lnTo>
                    <a:pt x="1927" y="10757"/>
                  </a:lnTo>
                  <a:lnTo>
                    <a:pt x="2540" y="11190"/>
                  </a:lnTo>
                  <a:lnTo>
                    <a:pt x="2824" y="11414"/>
                  </a:lnTo>
                  <a:lnTo>
                    <a:pt x="3078" y="11638"/>
                  </a:lnTo>
                  <a:lnTo>
                    <a:pt x="3332" y="11862"/>
                  </a:lnTo>
                  <a:lnTo>
                    <a:pt x="3541" y="12086"/>
                  </a:lnTo>
                  <a:lnTo>
                    <a:pt x="3750" y="12325"/>
                  </a:lnTo>
                  <a:lnTo>
                    <a:pt x="3914" y="12579"/>
                  </a:lnTo>
                  <a:lnTo>
                    <a:pt x="4064" y="12848"/>
                  </a:lnTo>
                  <a:lnTo>
                    <a:pt x="4183" y="13147"/>
                  </a:lnTo>
                  <a:lnTo>
                    <a:pt x="4243" y="13296"/>
                  </a:lnTo>
                  <a:lnTo>
                    <a:pt x="4273" y="13461"/>
                  </a:lnTo>
                  <a:lnTo>
                    <a:pt x="4318" y="13625"/>
                  </a:lnTo>
                  <a:lnTo>
                    <a:pt x="4333" y="13804"/>
                  </a:lnTo>
                  <a:lnTo>
                    <a:pt x="4347" y="13983"/>
                  </a:lnTo>
                  <a:lnTo>
                    <a:pt x="4362" y="14178"/>
                  </a:lnTo>
                  <a:lnTo>
                    <a:pt x="4347" y="14581"/>
                  </a:lnTo>
                  <a:lnTo>
                    <a:pt x="4347" y="14581"/>
                  </a:lnTo>
                  <a:lnTo>
                    <a:pt x="5020" y="14521"/>
                  </a:lnTo>
                  <a:lnTo>
                    <a:pt x="5662" y="14432"/>
                  </a:lnTo>
                  <a:lnTo>
                    <a:pt x="6319" y="14327"/>
                  </a:lnTo>
                  <a:lnTo>
                    <a:pt x="6947" y="14193"/>
                  </a:lnTo>
                  <a:lnTo>
                    <a:pt x="7574" y="14043"/>
                  </a:lnTo>
                  <a:lnTo>
                    <a:pt x="8187" y="13894"/>
                  </a:lnTo>
                  <a:lnTo>
                    <a:pt x="8770" y="13715"/>
                  </a:lnTo>
                  <a:lnTo>
                    <a:pt x="9352" y="13520"/>
                  </a:lnTo>
                  <a:lnTo>
                    <a:pt x="9905" y="13311"/>
                  </a:lnTo>
                  <a:lnTo>
                    <a:pt x="10443" y="13072"/>
                  </a:lnTo>
                  <a:lnTo>
                    <a:pt x="10966" y="12833"/>
                  </a:lnTo>
                  <a:lnTo>
                    <a:pt x="11459" y="12579"/>
                  </a:lnTo>
                  <a:lnTo>
                    <a:pt x="11922" y="12310"/>
                  </a:lnTo>
                  <a:lnTo>
                    <a:pt x="12370" y="12026"/>
                  </a:lnTo>
                  <a:lnTo>
                    <a:pt x="12773" y="11743"/>
                  </a:lnTo>
                  <a:lnTo>
                    <a:pt x="13162" y="11429"/>
                  </a:lnTo>
                  <a:lnTo>
                    <a:pt x="13132" y="11339"/>
                  </a:lnTo>
                  <a:lnTo>
                    <a:pt x="13072" y="11235"/>
                  </a:lnTo>
                  <a:lnTo>
                    <a:pt x="12923" y="11025"/>
                  </a:lnTo>
                  <a:lnTo>
                    <a:pt x="12729" y="10771"/>
                  </a:lnTo>
                  <a:lnTo>
                    <a:pt x="12490" y="10473"/>
                  </a:lnTo>
                  <a:lnTo>
                    <a:pt x="11892" y="9771"/>
                  </a:lnTo>
                  <a:lnTo>
                    <a:pt x="11563" y="9352"/>
                  </a:lnTo>
                  <a:lnTo>
                    <a:pt x="11220" y="8874"/>
                  </a:lnTo>
                  <a:lnTo>
                    <a:pt x="10981" y="8516"/>
                  </a:lnTo>
                  <a:lnTo>
                    <a:pt x="10771" y="8172"/>
                  </a:lnTo>
                  <a:lnTo>
                    <a:pt x="10562" y="7798"/>
                  </a:lnTo>
                  <a:lnTo>
                    <a:pt x="10368" y="7440"/>
                  </a:lnTo>
                  <a:lnTo>
                    <a:pt x="10174" y="7066"/>
                  </a:lnTo>
                  <a:lnTo>
                    <a:pt x="9995" y="6693"/>
                  </a:lnTo>
                  <a:lnTo>
                    <a:pt x="9830" y="6319"/>
                  </a:lnTo>
                  <a:lnTo>
                    <a:pt x="9681" y="5946"/>
                  </a:lnTo>
                  <a:lnTo>
                    <a:pt x="9412" y="5199"/>
                  </a:lnTo>
                  <a:lnTo>
                    <a:pt x="9173" y="4452"/>
                  </a:lnTo>
                  <a:lnTo>
                    <a:pt x="8964" y="3750"/>
                  </a:lnTo>
                  <a:lnTo>
                    <a:pt x="8785" y="3063"/>
                  </a:lnTo>
                  <a:lnTo>
                    <a:pt x="8650" y="2420"/>
                  </a:lnTo>
                  <a:lnTo>
                    <a:pt x="8531" y="1838"/>
                  </a:lnTo>
                  <a:lnTo>
                    <a:pt x="8441" y="1315"/>
                  </a:lnTo>
                  <a:lnTo>
                    <a:pt x="8366" y="867"/>
                  </a:lnTo>
                  <a:lnTo>
                    <a:pt x="8277" y="224"/>
                  </a:lnTo>
                  <a:lnTo>
                    <a:pt x="8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9"/>
            <p:cNvSpPr/>
            <p:nvPr/>
          </p:nvSpPr>
          <p:spPr>
            <a:xfrm>
              <a:off x="6711607" y="1706530"/>
              <a:ext cx="25050" cy="25078"/>
            </a:xfrm>
            <a:custGeom>
              <a:avLst/>
              <a:gdLst/>
              <a:ahLst/>
              <a:cxnLst/>
              <a:rect l="l" t="t" r="r" b="b"/>
              <a:pathLst>
                <a:path w="912" h="913" extrusionOk="0">
                  <a:moveTo>
                    <a:pt x="449" y="1"/>
                  </a:moveTo>
                  <a:lnTo>
                    <a:pt x="359" y="16"/>
                  </a:lnTo>
                  <a:lnTo>
                    <a:pt x="284" y="31"/>
                  </a:lnTo>
                  <a:lnTo>
                    <a:pt x="195" y="76"/>
                  </a:lnTo>
                  <a:lnTo>
                    <a:pt x="135" y="135"/>
                  </a:lnTo>
                  <a:lnTo>
                    <a:pt x="75" y="210"/>
                  </a:lnTo>
                  <a:lnTo>
                    <a:pt x="30" y="285"/>
                  </a:lnTo>
                  <a:lnTo>
                    <a:pt x="1" y="359"/>
                  </a:lnTo>
                  <a:lnTo>
                    <a:pt x="1" y="464"/>
                  </a:lnTo>
                  <a:lnTo>
                    <a:pt x="1" y="554"/>
                  </a:lnTo>
                  <a:lnTo>
                    <a:pt x="30" y="643"/>
                  </a:lnTo>
                  <a:lnTo>
                    <a:pt x="75" y="718"/>
                  </a:lnTo>
                  <a:lnTo>
                    <a:pt x="135" y="778"/>
                  </a:lnTo>
                  <a:lnTo>
                    <a:pt x="195" y="837"/>
                  </a:lnTo>
                  <a:lnTo>
                    <a:pt x="284" y="882"/>
                  </a:lnTo>
                  <a:lnTo>
                    <a:pt x="359" y="912"/>
                  </a:lnTo>
                  <a:lnTo>
                    <a:pt x="553" y="912"/>
                  </a:lnTo>
                  <a:lnTo>
                    <a:pt x="628" y="882"/>
                  </a:lnTo>
                  <a:lnTo>
                    <a:pt x="718" y="837"/>
                  </a:lnTo>
                  <a:lnTo>
                    <a:pt x="777" y="778"/>
                  </a:lnTo>
                  <a:lnTo>
                    <a:pt x="837" y="718"/>
                  </a:lnTo>
                  <a:lnTo>
                    <a:pt x="882" y="643"/>
                  </a:lnTo>
                  <a:lnTo>
                    <a:pt x="912" y="554"/>
                  </a:lnTo>
                  <a:lnTo>
                    <a:pt x="912" y="464"/>
                  </a:lnTo>
                  <a:lnTo>
                    <a:pt x="912" y="359"/>
                  </a:lnTo>
                  <a:lnTo>
                    <a:pt x="882" y="285"/>
                  </a:lnTo>
                  <a:lnTo>
                    <a:pt x="837" y="210"/>
                  </a:lnTo>
                  <a:lnTo>
                    <a:pt x="777" y="135"/>
                  </a:lnTo>
                  <a:lnTo>
                    <a:pt x="718" y="76"/>
                  </a:lnTo>
                  <a:lnTo>
                    <a:pt x="628" y="31"/>
                  </a:lnTo>
                  <a:lnTo>
                    <a:pt x="553" y="1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9"/>
            <p:cNvSpPr/>
            <p:nvPr/>
          </p:nvSpPr>
          <p:spPr>
            <a:xfrm>
              <a:off x="6385386" y="1930163"/>
              <a:ext cx="750989" cy="741952"/>
            </a:xfrm>
            <a:custGeom>
              <a:avLst/>
              <a:gdLst/>
              <a:ahLst/>
              <a:cxnLst/>
              <a:rect l="l" t="t" r="r" b="b"/>
              <a:pathLst>
                <a:path w="27341" h="27012" extrusionOk="0">
                  <a:moveTo>
                    <a:pt x="21140" y="1"/>
                  </a:moveTo>
                  <a:lnTo>
                    <a:pt x="20811" y="61"/>
                  </a:lnTo>
                  <a:lnTo>
                    <a:pt x="20483" y="135"/>
                  </a:lnTo>
                  <a:lnTo>
                    <a:pt x="20154" y="255"/>
                  </a:lnTo>
                  <a:lnTo>
                    <a:pt x="19840" y="404"/>
                  </a:lnTo>
                  <a:lnTo>
                    <a:pt x="19557" y="569"/>
                  </a:lnTo>
                  <a:lnTo>
                    <a:pt x="19288" y="778"/>
                  </a:lnTo>
                  <a:lnTo>
                    <a:pt x="19034" y="1002"/>
                  </a:lnTo>
                  <a:lnTo>
                    <a:pt x="18810" y="1241"/>
                  </a:lnTo>
                  <a:lnTo>
                    <a:pt x="18615" y="1510"/>
                  </a:lnTo>
                  <a:lnTo>
                    <a:pt x="18451" y="1779"/>
                  </a:lnTo>
                  <a:lnTo>
                    <a:pt x="18317" y="2078"/>
                  </a:lnTo>
                  <a:lnTo>
                    <a:pt x="18197" y="2391"/>
                  </a:lnTo>
                  <a:lnTo>
                    <a:pt x="18122" y="2705"/>
                  </a:lnTo>
                  <a:lnTo>
                    <a:pt x="18063" y="3019"/>
                  </a:lnTo>
                  <a:lnTo>
                    <a:pt x="18048" y="3347"/>
                  </a:lnTo>
                  <a:lnTo>
                    <a:pt x="18063" y="3691"/>
                  </a:lnTo>
                  <a:lnTo>
                    <a:pt x="18107" y="4020"/>
                  </a:lnTo>
                  <a:lnTo>
                    <a:pt x="18182" y="4348"/>
                  </a:lnTo>
                  <a:lnTo>
                    <a:pt x="18302" y="4677"/>
                  </a:lnTo>
                  <a:lnTo>
                    <a:pt x="18346" y="4782"/>
                  </a:lnTo>
                  <a:lnTo>
                    <a:pt x="18436" y="4991"/>
                  </a:lnTo>
                  <a:lnTo>
                    <a:pt x="18526" y="5245"/>
                  </a:lnTo>
                  <a:lnTo>
                    <a:pt x="18735" y="5783"/>
                  </a:lnTo>
                  <a:lnTo>
                    <a:pt x="18929" y="6335"/>
                  </a:lnTo>
                  <a:lnTo>
                    <a:pt x="19108" y="6903"/>
                  </a:lnTo>
                  <a:lnTo>
                    <a:pt x="19273" y="7471"/>
                  </a:lnTo>
                  <a:lnTo>
                    <a:pt x="19437" y="8038"/>
                  </a:lnTo>
                  <a:lnTo>
                    <a:pt x="19601" y="8606"/>
                  </a:lnTo>
                  <a:lnTo>
                    <a:pt x="19736" y="9174"/>
                  </a:lnTo>
                  <a:lnTo>
                    <a:pt x="19870" y="9741"/>
                  </a:lnTo>
                  <a:lnTo>
                    <a:pt x="19990" y="10324"/>
                  </a:lnTo>
                  <a:lnTo>
                    <a:pt x="20109" y="10892"/>
                  </a:lnTo>
                  <a:lnTo>
                    <a:pt x="20199" y="11474"/>
                  </a:lnTo>
                  <a:lnTo>
                    <a:pt x="20289" y="12042"/>
                  </a:lnTo>
                  <a:lnTo>
                    <a:pt x="20363" y="12625"/>
                  </a:lnTo>
                  <a:lnTo>
                    <a:pt x="20423" y="13193"/>
                  </a:lnTo>
                  <a:lnTo>
                    <a:pt x="20483" y="13760"/>
                  </a:lnTo>
                  <a:lnTo>
                    <a:pt x="20513" y="14328"/>
                  </a:lnTo>
                  <a:lnTo>
                    <a:pt x="20543" y="14896"/>
                  </a:lnTo>
                  <a:lnTo>
                    <a:pt x="20543" y="15448"/>
                  </a:lnTo>
                  <a:lnTo>
                    <a:pt x="20528" y="16001"/>
                  </a:lnTo>
                  <a:lnTo>
                    <a:pt x="20513" y="16554"/>
                  </a:lnTo>
                  <a:lnTo>
                    <a:pt x="20468" y="17107"/>
                  </a:lnTo>
                  <a:lnTo>
                    <a:pt x="20408" y="17644"/>
                  </a:lnTo>
                  <a:lnTo>
                    <a:pt x="20348" y="18167"/>
                  </a:lnTo>
                  <a:lnTo>
                    <a:pt x="20259" y="18660"/>
                  </a:lnTo>
                  <a:lnTo>
                    <a:pt x="20154" y="19138"/>
                  </a:lnTo>
                  <a:lnTo>
                    <a:pt x="20035" y="19617"/>
                  </a:lnTo>
                  <a:lnTo>
                    <a:pt x="19900" y="20080"/>
                  </a:lnTo>
                  <a:lnTo>
                    <a:pt x="19870" y="20199"/>
                  </a:lnTo>
                  <a:lnTo>
                    <a:pt x="19766" y="20513"/>
                  </a:lnTo>
                  <a:lnTo>
                    <a:pt x="19766" y="20528"/>
                  </a:lnTo>
                  <a:lnTo>
                    <a:pt x="16867" y="20916"/>
                  </a:lnTo>
                  <a:lnTo>
                    <a:pt x="14343" y="21230"/>
                  </a:lnTo>
                  <a:lnTo>
                    <a:pt x="11833" y="21559"/>
                  </a:lnTo>
                  <a:lnTo>
                    <a:pt x="9323" y="21857"/>
                  </a:lnTo>
                  <a:lnTo>
                    <a:pt x="6813" y="22156"/>
                  </a:lnTo>
                  <a:lnTo>
                    <a:pt x="4303" y="22425"/>
                  </a:lnTo>
                  <a:lnTo>
                    <a:pt x="1793" y="22679"/>
                  </a:lnTo>
                  <a:lnTo>
                    <a:pt x="1614" y="22709"/>
                  </a:lnTo>
                  <a:lnTo>
                    <a:pt x="1435" y="22754"/>
                  </a:lnTo>
                  <a:lnTo>
                    <a:pt x="1270" y="22814"/>
                  </a:lnTo>
                  <a:lnTo>
                    <a:pt x="1106" y="22873"/>
                  </a:lnTo>
                  <a:lnTo>
                    <a:pt x="957" y="22963"/>
                  </a:lnTo>
                  <a:lnTo>
                    <a:pt x="822" y="23053"/>
                  </a:lnTo>
                  <a:lnTo>
                    <a:pt x="688" y="23157"/>
                  </a:lnTo>
                  <a:lnTo>
                    <a:pt x="553" y="23277"/>
                  </a:lnTo>
                  <a:lnTo>
                    <a:pt x="449" y="23411"/>
                  </a:lnTo>
                  <a:lnTo>
                    <a:pt x="344" y="23546"/>
                  </a:lnTo>
                  <a:lnTo>
                    <a:pt x="255" y="23695"/>
                  </a:lnTo>
                  <a:lnTo>
                    <a:pt x="180" y="23859"/>
                  </a:lnTo>
                  <a:lnTo>
                    <a:pt x="105" y="24024"/>
                  </a:lnTo>
                  <a:lnTo>
                    <a:pt x="60" y="24188"/>
                  </a:lnTo>
                  <a:lnTo>
                    <a:pt x="30" y="24367"/>
                  </a:lnTo>
                  <a:lnTo>
                    <a:pt x="16" y="24547"/>
                  </a:lnTo>
                  <a:lnTo>
                    <a:pt x="1" y="24920"/>
                  </a:lnTo>
                  <a:lnTo>
                    <a:pt x="1" y="25219"/>
                  </a:lnTo>
                  <a:lnTo>
                    <a:pt x="30" y="25473"/>
                  </a:lnTo>
                  <a:lnTo>
                    <a:pt x="45" y="25562"/>
                  </a:lnTo>
                  <a:lnTo>
                    <a:pt x="75" y="25652"/>
                  </a:lnTo>
                  <a:lnTo>
                    <a:pt x="105" y="25727"/>
                  </a:lnTo>
                  <a:lnTo>
                    <a:pt x="150" y="25801"/>
                  </a:lnTo>
                  <a:lnTo>
                    <a:pt x="195" y="25846"/>
                  </a:lnTo>
                  <a:lnTo>
                    <a:pt x="255" y="25891"/>
                  </a:lnTo>
                  <a:lnTo>
                    <a:pt x="314" y="25936"/>
                  </a:lnTo>
                  <a:lnTo>
                    <a:pt x="389" y="25966"/>
                  </a:lnTo>
                  <a:lnTo>
                    <a:pt x="568" y="26011"/>
                  </a:lnTo>
                  <a:lnTo>
                    <a:pt x="1211" y="26041"/>
                  </a:lnTo>
                  <a:lnTo>
                    <a:pt x="1898" y="26085"/>
                  </a:lnTo>
                  <a:lnTo>
                    <a:pt x="3332" y="26205"/>
                  </a:lnTo>
                  <a:lnTo>
                    <a:pt x="4826" y="26339"/>
                  </a:lnTo>
                  <a:lnTo>
                    <a:pt x="6350" y="26489"/>
                  </a:lnTo>
                  <a:lnTo>
                    <a:pt x="7874" y="26638"/>
                  </a:lnTo>
                  <a:lnTo>
                    <a:pt x="9353" y="26758"/>
                  </a:lnTo>
                  <a:lnTo>
                    <a:pt x="10787" y="26847"/>
                  </a:lnTo>
                  <a:lnTo>
                    <a:pt x="11459" y="26877"/>
                  </a:lnTo>
                  <a:lnTo>
                    <a:pt x="12117" y="26907"/>
                  </a:lnTo>
                  <a:lnTo>
                    <a:pt x="14671" y="26937"/>
                  </a:lnTo>
                  <a:lnTo>
                    <a:pt x="17226" y="26967"/>
                  </a:lnTo>
                  <a:lnTo>
                    <a:pt x="19781" y="26997"/>
                  </a:lnTo>
                  <a:lnTo>
                    <a:pt x="22335" y="27012"/>
                  </a:lnTo>
                  <a:lnTo>
                    <a:pt x="22530" y="26997"/>
                  </a:lnTo>
                  <a:lnTo>
                    <a:pt x="22724" y="26982"/>
                  </a:lnTo>
                  <a:lnTo>
                    <a:pt x="22918" y="26952"/>
                  </a:lnTo>
                  <a:lnTo>
                    <a:pt x="23097" y="26907"/>
                  </a:lnTo>
                  <a:lnTo>
                    <a:pt x="23291" y="26847"/>
                  </a:lnTo>
                  <a:lnTo>
                    <a:pt x="23471" y="26787"/>
                  </a:lnTo>
                  <a:lnTo>
                    <a:pt x="23650" y="26713"/>
                  </a:lnTo>
                  <a:lnTo>
                    <a:pt x="23814" y="26623"/>
                  </a:lnTo>
                  <a:lnTo>
                    <a:pt x="23979" y="26519"/>
                  </a:lnTo>
                  <a:lnTo>
                    <a:pt x="24143" y="26399"/>
                  </a:lnTo>
                  <a:lnTo>
                    <a:pt x="24292" y="26280"/>
                  </a:lnTo>
                  <a:lnTo>
                    <a:pt x="24442" y="26145"/>
                  </a:lnTo>
                  <a:lnTo>
                    <a:pt x="24576" y="25996"/>
                  </a:lnTo>
                  <a:lnTo>
                    <a:pt x="24711" y="25846"/>
                  </a:lnTo>
                  <a:lnTo>
                    <a:pt x="24830" y="25682"/>
                  </a:lnTo>
                  <a:lnTo>
                    <a:pt x="24935" y="25503"/>
                  </a:lnTo>
                  <a:lnTo>
                    <a:pt x="25099" y="25219"/>
                  </a:lnTo>
                  <a:lnTo>
                    <a:pt x="25458" y="24487"/>
                  </a:lnTo>
                  <a:lnTo>
                    <a:pt x="25637" y="24113"/>
                  </a:lnTo>
                  <a:lnTo>
                    <a:pt x="25786" y="23755"/>
                  </a:lnTo>
                  <a:lnTo>
                    <a:pt x="26085" y="23008"/>
                  </a:lnTo>
                  <a:lnTo>
                    <a:pt x="26220" y="22634"/>
                  </a:lnTo>
                  <a:lnTo>
                    <a:pt x="26339" y="22246"/>
                  </a:lnTo>
                  <a:lnTo>
                    <a:pt x="26563" y="21499"/>
                  </a:lnTo>
                  <a:lnTo>
                    <a:pt x="26757" y="20737"/>
                  </a:lnTo>
                  <a:lnTo>
                    <a:pt x="26922" y="19975"/>
                  </a:lnTo>
                  <a:lnTo>
                    <a:pt x="27056" y="19213"/>
                  </a:lnTo>
                  <a:lnTo>
                    <a:pt x="27161" y="18451"/>
                  </a:lnTo>
                  <a:lnTo>
                    <a:pt x="27236" y="17704"/>
                  </a:lnTo>
                  <a:lnTo>
                    <a:pt x="27295" y="16957"/>
                  </a:lnTo>
                  <a:lnTo>
                    <a:pt x="27325" y="16195"/>
                  </a:lnTo>
                  <a:lnTo>
                    <a:pt x="27340" y="15463"/>
                  </a:lnTo>
                  <a:lnTo>
                    <a:pt x="27325" y="14716"/>
                  </a:lnTo>
                  <a:lnTo>
                    <a:pt x="27295" y="13984"/>
                  </a:lnTo>
                  <a:lnTo>
                    <a:pt x="27250" y="13252"/>
                  </a:lnTo>
                  <a:lnTo>
                    <a:pt x="27191" y="12535"/>
                  </a:lnTo>
                  <a:lnTo>
                    <a:pt x="27116" y="11803"/>
                  </a:lnTo>
                  <a:lnTo>
                    <a:pt x="27011" y="11086"/>
                  </a:lnTo>
                  <a:lnTo>
                    <a:pt x="26907" y="10384"/>
                  </a:lnTo>
                  <a:lnTo>
                    <a:pt x="26787" y="9682"/>
                  </a:lnTo>
                  <a:lnTo>
                    <a:pt x="26653" y="8980"/>
                  </a:lnTo>
                  <a:lnTo>
                    <a:pt x="26503" y="8277"/>
                  </a:lnTo>
                  <a:lnTo>
                    <a:pt x="26339" y="7590"/>
                  </a:lnTo>
                  <a:lnTo>
                    <a:pt x="26175" y="6888"/>
                  </a:lnTo>
                  <a:lnTo>
                    <a:pt x="25981" y="6216"/>
                  </a:lnTo>
                  <a:lnTo>
                    <a:pt x="25786" y="5529"/>
                  </a:lnTo>
                  <a:lnTo>
                    <a:pt x="25577" y="4856"/>
                  </a:lnTo>
                  <a:lnTo>
                    <a:pt x="25353" y="4169"/>
                  </a:lnTo>
                  <a:lnTo>
                    <a:pt x="25129" y="3497"/>
                  </a:lnTo>
                  <a:lnTo>
                    <a:pt x="24875" y="2810"/>
                  </a:lnTo>
                  <a:lnTo>
                    <a:pt x="24741" y="2466"/>
                  </a:lnTo>
                  <a:lnTo>
                    <a:pt x="24666" y="2287"/>
                  </a:lnTo>
                  <a:lnTo>
                    <a:pt x="24576" y="2078"/>
                  </a:lnTo>
                  <a:lnTo>
                    <a:pt x="24427" y="1764"/>
                  </a:lnTo>
                  <a:lnTo>
                    <a:pt x="24248" y="1480"/>
                  </a:lnTo>
                  <a:lnTo>
                    <a:pt x="24053" y="1211"/>
                  </a:lnTo>
                  <a:lnTo>
                    <a:pt x="23829" y="972"/>
                  </a:lnTo>
                  <a:lnTo>
                    <a:pt x="23575" y="748"/>
                  </a:lnTo>
                  <a:lnTo>
                    <a:pt x="23321" y="554"/>
                  </a:lnTo>
                  <a:lnTo>
                    <a:pt x="23037" y="389"/>
                  </a:lnTo>
                  <a:lnTo>
                    <a:pt x="22739" y="255"/>
                  </a:lnTo>
                  <a:lnTo>
                    <a:pt x="22440" y="150"/>
                  </a:lnTo>
                  <a:lnTo>
                    <a:pt x="22126" y="61"/>
                  </a:lnTo>
                  <a:lnTo>
                    <a:pt x="21798" y="16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9"/>
            <p:cNvSpPr/>
            <p:nvPr/>
          </p:nvSpPr>
          <p:spPr>
            <a:xfrm>
              <a:off x="5894611" y="2134515"/>
              <a:ext cx="681221" cy="451016"/>
            </a:xfrm>
            <a:custGeom>
              <a:avLst/>
              <a:gdLst/>
              <a:ahLst/>
              <a:cxnLst/>
              <a:rect l="l" t="t" r="r" b="b"/>
              <a:pathLst>
                <a:path w="24801" h="16420" extrusionOk="0">
                  <a:moveTo>
                    <a:pt x="1" y="1"/>
                  </a:moveTo>
                  <a:lnTo>
                    <a:pt x="6320" y="16419"/>
                  </a:lnTo>
                  <a:lnTo>
                    <a:pt x="24801" y="16419"/>
                  </a:lnTo>
                  <a:lnTo>
                    <a:pt x="24801" y="14761"/>
                  </a:lnTo>
                  <a:lnTo>
                    <a:pt x="7366" y="1476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9"/>
            <p:cNvSpPr/>
            <p:nvPr/>
          </p:nvSpPr>
          <p:spPr>
            <a:xfrm>
              <a:off x="6251211" y="2537477"/>
              <a:ext cx="261408" cy="111628"/>
            </a:xfrm>
            <a:custGeom>
              <a:avLst/>
              <a:gdLst/>
              <a:ahLst/>
              <a:cxnLst/>
              <a:rect l="l" t="t" r="r" b="b"/>
              <a:pathLst>
                <a:path w="9517" h="4064" extrusionOk="0">
                  <a:moveTo>
                    <a:pt x="8232" y="0"/>
                  </a:moveTo>
                  <a:lnTo>
                    <a:pt x="8157" y="30"/>
                  </a:lnTo>
                  <a:lnTo>
                    <a:pt x="8113" y="75"/>
                  </a:lnTo>
                  <a:lnTo>
                    <a:pt x="8068" y="135"/>
                  </a:lnTo>
                  <a:lnTo>
                    <a:pt x="8053" y="225"/>
                  </a:lnTo>
                  <a:lnTo>
                    <a:pt x="8038" y="314"/>
                  </a:lnTo>
                  <a:lnTo>
                    <a:pt x="8053" y="419"/>
                  </a:lnTo>
                  <a:lnTo>
                    <a:pt x="8083" y="882"/>
                  </a:lnTo>
                  <a:lnTo>
                    <a:pt x="8083" y="1001"/>
                  </a:lnTo>
                  <a:lnTo>
                    <a:pt x="8083" y="1106"/>
                  </a:lnTo>
                  <a:lnTo>
                    <a:pt x="8068" y="1196"/>
                  </a:lnTo>
                  <a:lnTo>
                    <a:pt x="8038" y="1270"/>
                  </a:lnTo>
                  <a:lnTo>
                    <a:pt x="8008" y="1300"/>
                  </a:lnTo>
                  <a:lnTo>
                    <a:pt x="7963" y="1330"/>
                  </a:lnTo>
                  <a:lnTo>
                    <a:pt x="7859" y="1390"/>
                  </a:lnTo>
                  <a:lnTo>
                    <a:pt x="7694" y="1435"/>
                  </a:lnTo>
                  <a:lnTo>
                    <a:pt x="7485" y="1494"/>
                  </a:lnTo>
                  <a:lnTo>
                    <a:pt x="7246" y="1539"/>
                  </a:lnTo>
                  <a:lnTo>
                    <a:pt x="6977" y="1569"/>
                  </a:lnTo>
                  <a:lnTo>
                    <a:pt x="6365" y="1629"/>
                  </a:lnTo>
                  <a:lnTo>
                    <a:pt x="5692" y="1659"/>
                  </a:lnTo>
                  <a:lnTo>
                    <a:pt x="5005" y="1659"/>
                  </a:lnTo>
                  <a:lnTo>
                    <a:pt x="4318" y="1644"/>
                  </a:lnTo>
                  <a:lnTo>
                    <a:pt x="3705" y="1599"/>
                  </a:lnTo>
                  <a:lnTo>
                    <a:pt x="3063" y="1539"/>
                  </a:lnTo>
                  <a:lnTo>
                    <a:pt x="2421" y="1524"/>
                  </a:lnTo>
                  <a:lnTo>
                    <a:pt x="1808" y="1524"/>
                  </a:lnTo>
                  <a:lnTo>
                    <a:pt x="1240" y="1539"/>
                  </a:lnTo>
                  <a:lnTo>
                    <a:pt x="927" y="1554"/>
                  </a:lnTo>
                  <a:lnTo>
                    <a:pt x="404" y="1584"/>
                  </a:lnTo>
                  <a:lnTo>
                    <a:pt x="344" y="1584"/>
                  </a:lnTo>
                  <a:lnTo>
                    <a:pt x="284" y="1614"/>
                  </a:lnTo>
                  <a:lnTo>
                    <a:pt x="180" y="1659"/>
                  </a:lnTo>
                  <a:lnTo>
                    <a:pt x="105" y="1733"/>
                  </a:lnTo>
                  <a:lnTo>
                    <a:pt x="45" y="1823"/>
                  </a:lnTo>
                  <a:lnTo>
                    <a:pt x="15" y="1883"/>
                  </a:lnTo>
                  <a:lnTo>
                    <a:pt x="0" y="1957"/>
                  </a:lnTo>
                  <a:lnTo>
                    <a:pt x="0" y="2017"/>
                  </a:lnTo>
                  <a:lnTo>
                    <a:pt x="0" y="2092"/>
                  </a:lnTo>
                  <a:lnTo>
                    <a:pt x="15" y="2152"/>
                  </a:lnTo>
                  <a:lnTo>
                    <a:pt x="45" y="2226"/>
                  </a:lnTo>
                  <a:lnTo>
                    <a:pt x="90" y="2286"/>
                  </a:lnTo>
                  <a:lnTo>
                    <a:pt x="150" y="2346"/>
                  </a:lnTo>
                  <a:lnTo>
                    <a:pt x="284" y="2450"/>
                  </a:lnTo>
                  <a:lnTo>
                    <a:pt x="449" y="2585"/>
                  </a:lnTo>
                  <a:lnTo>
                    <a:pt x="628" y="2704"/>
                  </a:lnTo>
                  <a:lnTo>
                    <a:pt x="837" y="2839"/>
                  </a:lnTo>
                  <a:lnTo>
                    <a:pt x="1300" y="3108"/>
                  </a:lnTo>
                  <a:lnTo>
                    <a:pt x="1569" y="3242"/>
                  </a:lnTo>
                  <a:lnTo>
                    <a:pt x="1838" y="3377"/>
                  </a:lnTo>
                  <a:lnTo>
                    <a:pt x="2137" y="3496"/>
                  </a:lnTo>
                  <a:lnTo>
                    <a:pt x="2436" y="3616"/>
                  </a:lnTo>
                  <a:lnTo>
                    <a:pt x="2764" y="3735"/>
                  </a:lnTo>
                  <a:lnTo>
                    <a:pt x="3093" y="3825"/>
                  </a:lnTo>
                  <a:lnTo>
                    <a:pt x="3436" y="3915"/>
                  </a:lnTo>
                  <a:lnTo>
                    <a:pt x="3810" y="3989"/>
                  </a:lnTo>
                  <a:lnTo>
                    <a:pt x="4169" y="4034"/>
                  </a:lnTo>
                  <a:lnTo>
                    <a:pt x="4557" y="4064"/>
                  </a:lnTo>
                  <a:lnTo>
                    <a:pt x="4945" y="4064"/>
                  </a:lnTo>
                  <a:lnTo>
                    <a:pt x="5334" y="4049"/>
                  </a:lnTo>
                  <a:lnTo>
                    <a:pt x="5737" y="4004"/>
                  </a:lnTo>
                  <a:lnTo>
                    <a:pt x="6155" y="3915"/>
                  </a:lnTo>
                  <a:lnTo>
                    <a:pt x="6544" y="3810"/>
                  </a:lnTo>
                  <a:lnTo>
                    <a:pt x="6917" y="3676"/>
                  </a:lnTo>
                  <a:lnTo>
                    <a:pt x="7276" y="3526"/>
                  </a:lnTo>
                  <a:lnTo>
                    <a:pt x="7605" y="3362"/>
                  </a:lnTo>
                  <a:lnTo>
                    <a:pt x="7903" y="3183"/>
                  </a:lnTo>
                  <a:lnTo>
                    <a:pt x="8172" y="3003"/>
                  </a:lnTo>
                  <a:lnTo>
                    <a:pt x="8426" y="2809"/>
                  </a:lnTo>
                  <a:lnTo>
                    <a:pt x="8650" y="2630"/>
                  </a:lnTo>
                  <a:lnTo>
                    <a:pt x="8860" y="2450"/>
                  </a:lnTo>
                  <a:lnTo>
                    <a:pt x="9024" y="2286"/>
                  </a:lnTo>
                  <a:lnTo>
                    <a:pt x="9293" y="2002"/>
                  </a:lnTo>
                  <a:lnTo>
                    <a:pt x="9457" y="1793"/>
                  </a:lnTo>
                  <a:lnTo>
                    <a:pt x="9517" y="1718"/>
                  </a:lnTo>
                  <a:lnTo>
                    <a:pt x="9472" y="1509"/>
                  </a:lnTo>
                  <a:lnTo>
                    <a:pt x="9397" y="1270"/>
                  </a:lnTo>
                  <a:lnTo>
                    <a:pt x="9293" y="1001"/>
                  </a:lnTo>
                  <a:lnTo>
                    <a:pt x="9233" y="852"/>
                  </a:lnTo>
                  <a:lnTo>
                    <a:pt x="9158" y="703"/>
                  </a:lnTo>
                  <a:lnTo>
                    <a:pt x="9069" y="568"/>
                  </a:lnTo>
                  <a:lnTo>
                    <a:pt x="8964" y="434"/>
                  </a:lnTo>
                  <a:lnTo>
                    <a:pt x="8860" y="314"/>
                  </a:lnTo>
                  <a:lnTo>
                    <a:pt x="8725" y="195"/>
                  </a:lnTo>
                  <a:lnTo>
                    <a:pt x="8591" y="105"/>
                  </a:lnTo>
                  <a:lnTo>
                    <a:pt x="8441" y="45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9"/>
            <p:cNvSpPr/>
            <p:nvPr/>
          </p:nvSpPr>
          <p:spPr>
            <a:xfrm>
              <a:off x="6252447" y="2583017"/>
              <a:ext cx="66911" cy="39828"/>
            </a:xfrm>
            <a:custGeom>
              <a:avLst/>
              <a:gdLst/>
              <a:ahLst/>
              <a:cxnLst/>
              <a:rect l="l" t="t" r="r" b="b"/>
              <a:pathLst>
                <a:path w="2436" h="1450" extrusionOk="0">
                  <a:moveTo>
                    <a:pt x="135" y="1"/>
                  </a:moveTo>
                  <a:lnTo>
                    <a:pt x="60" y="75"/>
                  </a:lnTo>
                  <a:lnTo>
                    <a:pt x="0" y="165"/>
                  </a:lnTo>
                  <a:lnTo>
                    <a:pt x="135" y="285"/>
                  </a:lnTo>
                  <a:lnTo>
                    <a:pt x="299" y="434"/>
                  </a:lnTo>
                  <a:lnTo>
                    <a:pt x="508" y="598"/>
                  </a:lnTo>
                  <a:lnTo>
                    <a:pt x="762" y="763"/>
                  </a:lnTo>
                  <a:lnTo>
                    <a:pt x="1076" y="942"/>
                  </a:lnTo>
                  <a:lnTo>
                    <a:pt x="1419" y="1106"/>
                  </a:lnTo>
                  <a:lnTo>
                    <a:pt x="1838" y="1286"/>
                  </a:lnTo>
                  <a:lnTo>
                    <a:pt x="2301" y="1450"/>
                  </a:lnTo>
                  <a:lnTo>
                    <a:pt x="2361" y="1450"/>
                  </a:lnTo>
                  <a:lnTo>
                    <a:pt x="2391" y="1435"/>
                  </a:lnTo>
                  <a:lnTo>
                    <a:pt x="2405" y="1405"/>
                  </a:lnTo>
                  <a:lnTo>
                    <a:pt x="2420" y="1375"/>
                  </a:lnTo>
                  <a:lnTo>
                    <a:pt x="2435" y="1345"/>
                  </a:lnTo>
                  <a:lnTo>
                    <a:pt x="2420" y="1300"/>
                  </a:lnTo>
                  <a:lnTo>
                    <a:pt x="2391" y="1271"/>
                  </a:lnTo>
                  <a:lnTo>
                    <a:pt x="2361" y="1256"/>
                  </a:lnTo>
                  <a:lnTo>
                    <a:pt x="1898" y="1091"/>
                  </a:lnTo>
                  <a:lnTo>
                    <a:pt x="1509" y="927"/>
                  </a:lnTo>
                  <a:lnTo>
                    <a:pt x="1151" y="748"/>
                  </a:lnTo>
                  <a:lnTo>
                    <a:pt x="867" y="583"/>
                  </a:lnTo>
                  <a:lnTo>
                    <a:pt x="613" y="419"/>
                  </a:lnTo>
                  <a:lnTo>
                    <a:pt x="404" y="255"/>
                  </a:lnTo>
                  <a:lnTo>
                    <a:pt x="254" y="1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9"/>
            <p:cNvSpPr/>
            <p:nvPr/>
          </p:nvSpPr>
          <p:spPr>
            <a:xfrm>
              <a:off x="6276645" y="2579748"/>
              <a:ext cx="60758" cy="29967"/>
            </a:xfrm>
            <a:custGeom>
              <a:avLst/>
              <a:gdLst/>
              <a:ahLst/>
              <a:cxnLst/>
              <a:rect l="l" t="t" r="r" b="b"/>
              <a:pathLst>
                <a:path w="2212" h="1091" extrusionOk="0">
                  <a:moveTo>
                    <a:pt x="314" y="0"/>
                  </a:moveTo>
                  <a:lnTo>
                    <a:pt x="1" y="15"/>
                  </a:lnTo>
                  <a:lnTo>
                    <a:pt x="150" y="135"/>
                  </a:lnTo>
                  <a:lnTo>
                    <a:pt x="329" y="269"/>
                  </a:lnTo>
                  <a:lnTo>
                    <a:pt x="538" y="404"/>
                  </a:lnTo>
                  <a:lnTo>
                    <a:pt x="777" y="538"/>
                  </a:lnTo>
                  <a:lnTo>
                    <a:pt x="1046" y="687"/>
                  </a:lnTo>
                  <a:lnTo>
                    <a:pt x="1360" y="822"/>
                  </a:lnTo>
                  <a:lnTo>
                    <a:pt x="1704" y="956"/>
                  </a:lnTo>
                  <a:lnTo>
                    <a:pt x="2077" y="1091"/>
                  </a:lnTo>
                  <a:lnTo>
                    <a:pt x="2137" y="1091"/>
                  </a:lnTo>
                  <a:lnTo>
                    <a:pt x="2167" y="1076"/>
                  </a:lnTo>
                  <a:lnTo>
                    <a:pt x="2197" y="1061"/>
                  </a:lnTo>
                  <a:lnTo>
                    <a:pt x="2212" y="1031"/>
                  </a:lnTo>
                  <a:lnTo>
                    <a:pt x="2212" y="986"/>
                  </a:lnTo>
                  <a:lnTo>
                    <a:pt x="2197" y="956"/>
                  </a:lnTo>
                  <a:lnTo>
                    <a:pt x="2167" y="911"/>
                  </a:lnTo>
                  <a:lnTo>
                    <a:pt x="2137" y="897"/>
                  </a:lnTo>
                  <a:lnTo>
                    <a:pt x="1823" y="792"/>
                  </a:lnTo>
                  <a:lnTo>
                    <a:pt x="1539" y="687"/>
                  </a:lnTo>
                  <a:lnTo>
                    <a:pt x="1270" y="568"/>
                  </a:lnTo>
                  <a:lnTo>
                    <a:pt x="1031" y="448"/>
                  </a:lnTo>
                  <a:lnTo>
                    <a:pt x="822" y="329"/>
                  </a:lnTo>
                  <a:lnTo>
                    <a:pt x="628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8C6C16C-81AD-BF9F-1EB5-BCEB4FF04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151961"/>
              </p:ext>
            </p:extLst>
          </p:nvPr>
        </p:nvGraphicFramePr>
        <p:xfrm>
          <a:off x="318675" y="1034710"/>
          <a:ext cx="5727515" cy="142180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727515">
                  <a:extLst>
                    <a:ext uri="{9D8B030D-6E8A-4147-A177-3AD203B41FA5}">
                      <a16:colId xmlns:a16="http://schemas.microsoft.com/office/drawing/2014/main" val="1150608979"/>
                    </a:ext>
                  </a:extLst>
                </a:gridCol>
              </a:tblGrid>
              <a:tr h="829388">
                <a:tc>
                  <a:txBody>
                    <a:bodyPr/>
                    <a:lstStyle/>
                    <a:p>
                      <a:r>
                        <a:rPr lang="en-AU" altLang="zh-CN" sz="1200" dirty="0"/>
                        <a:t>A. </a:t>
                      </a:r>
                      <a:r>
                        <a:rPr lang="en-AU" altLang="zh-CN" sz="1200" dirty="0" err="1"/>
                        <a:t>Parvaiz</a:t>
                      </a:r>
                      <a:r>
                        <a:rPr lang="en-AU" altLang="zh-CN" sz="1200" dirty="0"/>
                        <a:t>, M. A. Khalid, R. Zafar, H. Ameer, M. Ali, and M. M. </a:t>
                      </a:r>
                      <a:r>
                        <a:rPr lang="en-AU" altLang="zh-CN" sz="1200" dirty="0" err="1"/>
                        <a:t>Fraz</a:t>
                      </a:r>
                      <a:r>
                        <a:rPr lang="en-AU" altLang="zh-CN" sz="1200" dirty="0"/>
                        <a:t>. "Vision Transformers in Medical Computer Vision -- A Contemplative Retrospection." </a:t>
                      </a:r>
                      <a:r>
                        <a:rPr lang="en-AU" altLang="zh-CN" sz="1200" dirty="0" err="1"/>
                        <a:t>arXiv</a:t>
                      </a:r>
                      <a:r>
                        <a:rPr lang="en-AU" altLang="zh-CN" sz="1200" dirty="0"/>
                        <a:t> preprint arXiv:2203.15269, March 2022.</a:t>
                      </a:r>
                      <a:endParaRPr lang="en-AU" altLang="zh-CN" sz="1200" dirty="0">
                        <a:latin typeface="Fira Sans" panose="020B05030500000200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416809"/>
                  </a:ext>
                </a:extLst>
              </a:tr>
              <a:tr h="5924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altLang="zh-CN" sz="1200" dirty="0"/>
                        <a:t>M. </a:t>
                      </a:r>
                      <a:r>
                        <a:rPr lang="en-AU" altLang="zh-CN" sz="1200" dirty="0" err="1"/>
                        <a:t>Merrillees</a:t>
                      </a:r>
                      <a:r>
                        <a:rPr lang="en-AU" altLang="zh-CN" sz="1200" dirty="0"/>
                        <a:t> and L. Du, "Stratified Sampling for Extreme Multi-Label Data," </a:t>
                      </a:r>
                      <a:r>
                        <a:rPr lang="en-AU" altLang="zh-CN" sz="1200" dirty="0" err="1"/>
                        <a:t>eprint</a:t>
                      </a:r>
                      <a:r>
                        <a:rPr lang="en-AU" altLang="zh-CN" sz="1200" dirty="0"/>
                        <a:t> arXiv:2103.03494, March 2021.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195094"/>
                  </a:ext>
                </a:extLst>
              </a:tr>
            </a:tbl>
          </a:graphicData>
        </a:graphic>
      </p:graphicFrame>
      <p:sp>
        <p:nvSpPr>
          <p:cNvPr id="5" name="Google Shape;1182;p30">
            <a:extLst>
              <a:ext uri="{FF2B5EF4-FFF2-40B4-BE49-F238E27FC236}">
                <a16:creationId xmlns:a16="http://schemas.microsoft.com/office/drawing/2014/main" id="{254201A9-EC17-7F3C-FC1A-AA8391BC42E8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CONCLUSION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45"/>
          <p:cNvSpPr txBox="1">
            <a:spLocks noGrp="1"/>
          </p:cNvSpPr>
          <p:nvPr>
            <p:ph type="title" idx="4294967295"/>
          </p:nvPr>
        </p:nvSpPr>
        <p:spPr>
          <a:xfrm>
            <a:off x="0" y="411163"/>
            <a:ext cx="9144000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Division of work in the group for the presentation</a:t>
            </a:r>
            <a:endParaRPr dirty="0"/>
          </a:p>
        </p:txBody>
      </p:sp>
      <p:grpSp>
        <p:nvGrpSpPr>
          <p:cNvPr id="2346" name="Google Shape;2346;p45"/>
          <p:cNvGrpSpPr/>
          <p:nvPr/>
        </p:nvGrpSpPr>
        <p:grpSpPr>
          <a:xfrm>
            <a:off x="3343051" y="1157425"/>
            <a:ext cx="2324398" cy="687575"/>
            <a:chOff x="323702" y="1091275"/>
            <a:chExt cx="2324398" cy="687575"/>
          </a:xfrm>
        </p:grpSpPr>
        <p:grpSp>
          <p:nvGrpSpPr>
            <p:cNvPr id="2347" name="Google Shape;2347;p45"/>
            <p:cNvGrpSpPr/>
            <p:nvPr/>
          </p:nvGrpSpPr>
          <p:grpSpPr>
            <a:xfrm>
              <a:off x="323702" y="1105450"/>
              <a:ext cx="2190900" cy="673400"/>
              <a:chOff x="323702" y="1105450"/>
              <a:chExt cx="2190900" cy="673400"/>
            </a:xfrm>
          </p:grpSpPr>
          <p:sp>
            <p:nvSpPr>
              <p:cNvPr id="2348" name="Google Shape;2348;p45"/>
              <p:cNvSpPr txBox="1"/>
              <p:nvPr/>
            </p:nvSpPr>
            <p:spPr>
              <a:xfrm>
                <a:off x="323702" y="1105450"/>
                <a:ext cx="2190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Shiny App Video + Q&amp;A 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49" name="Google Shape;2349;p45"/>
              <p:cNvSpPr txBox="1"/>
              <p:nvPr/>
            </p:nvSpPr>
            <p:spPr>
              <a:xfrm>
                <a:off x="457201" y="1447050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 err="1">
                    <a:latin typeface="Roboto"/>
                    <a:ea typeface="Roboto"/>
                    <a:cs typeface="Roboto"/>
                    <a:sym typeface="Roboto"/>
                  </a:rPr>
                  <a:t>Xuwei</a:t>
                </a: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" dirty="0" err="1">
                    <a:latin typeface="Roboto"/>
                    <a:ea typeface="Roboto"/>
                    <a:cs typeface="Roboto"/>
                    <a:sym typeface="Roboto"/>
                  </a:rPr>
                  <a:t>Hanzhang</a:t>
                </a: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, </a:t>
                </a:r>
                <a:r>
                  <a:rPr lang="en" dirty="0" err="1">
                    <a:latin typeface="Roboto"/>
                    <a:ea typeface="Roboto"/>
                    <a:cs typeface="Roboto"/>
                    <a:sym typeface="Roboto"/>
                  </a:rPr>
                  <a:t>Yuni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350" name="Google Shape;2350;p45"/>
            <p:cNvSpPr/>
            <p:nvPr/>
          </p:nvSpPr>
          <p:spPr>
            <a:xfrm>
              <a:off x="2514600" y="1091275"/>
              <a:ext cx="133500" cy="6828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1" name="Google Shape;2351;p45"/>
          <p:cNvGrpSpPr/>
          <p:nvPr/>
        </p:nvGrpSpPr>
        <p:grpSpPr>
          <a:xfrm>
            <a:off x="761925" y="1157425"/>
            <a:ext cx="2190900" cy="682800"/>
            <a:chOff x="457200" y="2574463"/>
            <a:chExt cx="2190900" cy="682800"/>
          </a:xfrm>
        </p:grpSpPr>
        <p:grpSp>
          <p:nvGrpSpPr>
            <p:cNvPr id="2352" name="Google Shape;2352;p45"/>
            <p:cNvGrpSpPr/>
            <p:nvPr/>
          </p:nvGrpSpPr>
          <p:grpSpPr>
            <a:xfrm>
              <a:off x="457200" y="2579175"/>
              <a:ext cx="2057411" cy="673400"/>
              <a:chOff x="457200" y="2579175"/>
              <a:chExt cx="2057411" cy="673400"/>
            </a:xfrm>
          </p:grpSpPr>
          <p:sp>
            <p:nvSpPr>
              <p:cNvPr id="2353" name="Google Shape;2353;p45"/>
              <p:cNvSpPr txBox="1"/>
              <p:nvPr/>
            </p:nvSpPr>
            <p:spPr>
              <a:xfrm>
                <a:off x="457200" y="25791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Presentation + Q&amp;A</a:t>
                </a:r>
                <a:endParaRPr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54" name="Google Shape;2354;p45"/>
              <p:cNvSpPr txBox="1"/>
              <p:nvPr/>
            </p:nvSpPr>
            <p:spPr>
              <a:xfrm>
                <a:off x="457211" y="29207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Guan, </a:t>
                </a:r>
                <a:r>
                  <a:rPr lang="en" dirty="0" err="1">
                    <a:latin typeface="Roboto"/>
                    <a:ea typeface="Roboto"/>
                    <a:cs typeface="Roboto"/>
                    <a:sym typeface="Roboto"/>
                  </a:rPr>
                  <a:t>Qiuze</a:t>
                </a: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, Ruby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355" name="Google Shape;2355;p45"/>
            <p:cNvSpPr/>
            <p:nvPr/>
          </p:nvSpPr>
          <p:spPr>
            <a:xfrm>
              <a:off x="2514600" y="2574463"/>
              <a:ext cx="133500" cy="682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6" name="Google Shape;2356;p45"/>
          <p:cNvGrpSpPr/>
          <p:nvPr/>
        </p:nvGrpSpPr>
        <p:grpSpPr>
          <a:xfrm>
            <a:off x="6191175" y="1157425"/>
            <a:ext cx="2190900" cy="682800"/>
            <a:chOff x="457200" y="4052888"/>
            <a:chExt cx="2190900" cy="682800"/>
          </a:xfrm>
        </p:grpSpPr>
        <p:grpSp>
          <p:nvGrpSpPr>
            <p:cNvPr id="2357" name="Google Shape;2357;p45"/>
            <p:cNvGrpSpPr/>
            <p:nvPr/>
          </p:nvGrpSpPr>
          <p:grpSpPr>
            <a:xfrm>
              <a:off x="457200" y="4057675"/>
              <a:ext cx="2057412" cy="673402"/>
              <a:chOff x="457200" y="4057675"/>
              <a:chExt cx="2057412" cy="673402"/>
            </a:xfrm>
          </p:grpSpPr>
          <p:sp>
            <p:nvSpPr>
              <p:cNvPr id="2358" name="Google Shape;2358;p45"/>
              <p:cNvSpPr txBox="1"/>
              <p:nvPr/>
            </p:nvSpPr>
            <p:spPr>
              <a:xfrm>
                <a:off x="457200" y="40576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1"/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Slides making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59" name="Google Shape;2359;p45"/>
              <p:cNvSpPr txBox="1"/>
              <p:nvPr/>
            </p:nvSpPr>
            <p:spPr>
              <a:xfrm>
                <a:off x="457211" y="4399277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Guan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360" name="Google Shape;2360;p45"/>
            <p:cNvSpPr/>
            <p:nvPr/>
          </p:nvSpPr>
          <p:spPr>
            <a:xfrm>
              <a:off x="2514600" y="4052888"/>
              <a:ext cx="133500" cy="6828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1" name="Google Shape;2361;p45"/>
          <p:cNvGrpSpPr/>
          <p:nvPr/>
        </p:nvGrpSpPr>
        <p:grpSpPr>
          <a:xfrm flipH="1">
            <a:off x="2190801" y="2219569"/>
            <a:ext cx="4762569" cy="2450834"/>
            <a:chOff x="2190801" y="2219569"/>
            <a:chExt cx="4762569" cy="2450834"/>
          </a:xfrm>
        </p:grpSpPr>
        <p:sp>
          <p:nvSpPr>
            <p:cNvPr id="2362" name="Google Shape;2362;p45"/>
            <p:cNvSpPr/>
            <p:nvPr/>
          </p:nvSpPr>
          <p:spPr>
            <a:xfrm rot="5400000">
              <a:off x="6246122" y="3081577"/>
              <a:ext cx="773113" cy="502416"/>
            </a:xfrm>
            <a:custGeom>
              <a:avLst/>
              <a:gdLst/>
              <a:ahLst/>
              <a:cxnLst/>
              <a:rect l="l" t="t" r="r" b="b"/>
              <a:pathLst>
                <a:path w="9402" h="6110" extrusionOk="0">
                  <a:moveTo>
                    <a:pt x="590" y="0"/>
                  </a:moveTo>
                  <a:lnTo>
                    <a:pt x="475" y="13"/>
                  </a:lnTo>
                  <a:lnTo>
                    <a:pt x="360" y="52"/>
                  </a:lnTo>
                  <a:lnTo>
                    <a:pt x="244" y="116"/>
                  </a:lnTo>
                  <a:lnTo>
                    <a:pt x="155" y="192"/>
                  </a:lnTo>
                  <a:lnTo>
                    <a:pt x="91" y="282"/>
                  </a:lnTo>
                  <a:lnTo>
                    <a:pt x="39" y="397"/>
                  </a:lnTo>
                  <a:lnTo>
                    <a:pt x="1" y="513"/>
                  </a:lnTo>
                  <a:lnTo>
                    <a:pt x="1" y="628"/>
                  </a:lnTo>
                  <a:lnTo>
                    <a:pt x="14" y="743"/>
                  </a:lnTo>
                  <a:lnTo>
                    <a:pt x="52" y="858"/>
                  </a:lnTo>
                  <a:lnTo>
                    <a:pt x="116" y="961"/>
                  </a:lnTo>
                  <a:lnTo>
                    <a:pt x="3626" y="5866"/>
                  </a:lnTo>
                  <a:lnTo>
                    <a:pt x="3677" y="5918"/>
                  </a:lnTo>
                  <a:lnTo>
                    <a:pt x="3728" y="5969"/>
                  </a:lnTo>
                  <a:lnTo>
                    <a:pt x="3779" y="6007"/>
                  </a:lnTo>
                  <a:lnTo>
                    <a:pt x="3843" y="6046"/>
                  </a:lnTo>
                  <a:lnTo>
                    <a:pt x="3907" y="6071"/>
                  </a:lnTo>
                  <a:lnTo>
                    <a:pt x="3984" y="6097"/>
                  </a:lnTo>
                  <a:lnTo>
                    <a:pt x="4048" y="6110"/>
                  </a:lnTo>
                  <a:lnTo>
                    <a:pt x="8787" y="6110"/>
                  </a:lnTo>
                  <a:lnTo>
                    <a:pt x="8915" y="6097"/>
                  </a:lnTo>
                  <a:lnTo>
                    <a:pt x="9030" y="6071"/>
                  </a:lnTo>
                  <a:lnTo>
                    <a:pt x="9133" y="6007"/>
                  </a:lnTo>
                  <a:lnTo>
                    <a:pt x="9223" y="5943"/>
                  </a:lnTo>
                  <a:lnTo>
                    <a:pt x="9299" y="5841"/>
                  </a:lnTo>
                  <a:lnTo>
                    <a:pt x="9351" y="5738"/>
                  </a:lnTo>
                  <a:lnTo>
                    <a:pt x="9389" y="5636"/>
                  </a:lnTo>
                  <a:lnTo>
                    <a:pt x="9402" y="5508"/>
                  </a:lnTo>
                  <a:lnTo>
                    <a:pt x="9389" y="5380"/>
                  </a:lnTo>
                  <a:lnTo>
                    <a:pt x="9351" y="5277"/>
                  </a:lnTo>
                  <a:lnTo>
                    <a:pt x="9299" y="5162"/>
                  </a:lnTo>
                  <a:lnTo>
                    <a:pt x="9223" y="5072"/>
                  </a:lnTo>
                  <a:lnTo>
                    <a:pt x="9133" y="5008"/>
                  </a:lnTo>
                  <a:lnTo>
                    <a:pt x="9030" y="4944"/>
                  </a:lnTo>
                  <a:lnTo>
                    <a:pt x="8915" y="4919"/>
                  </a:lnTo>
                  <a:lnTo>
                    <a:pt x="8787" y="4906"/>
                  </a:lnTo>
                  <a:lnTo>
                    <a:pt x="4432" y="4906"/>
                  </a:lnTo>
                  <a:lnTo>
                    <a:pt x="1102" y="256"/>
                  </a:lnTo>
                  <a:lnTo>
                    <a:pt x="1013" y="154"/>
                  </a:lnTo>
                  <a:lnTo>
                    <a:pt x="923" y="90"/>
                  </a:lnTo>
                  <a:lnTo>
                    <a:pt x="821" y="39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5"/>
            <p:cNvSpPr/>
            <p:nvPr/>
          </p:nvSpPr>
          <p:spPr>
            <a:xfrm rot="5400000">
              <a:off x="5640005" y="3252694"/>
              <a:ext cx="833140" cy="100154"/>
            </a:xfrm>
            <a:custGeom>
              <a:avLst/>
              <a:gdLst/>
              <a:ahLst/>
              <a:cxnLst/>
              <a:rect l="l" t="t" r="r" b="b"/>
              <a:pathLst>
                <a:path w="10132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03" y="1217"/>
                  </a:lnTo>
                  <a:lnTo>
                    <a:pt x="9517" y="1217"/>
                  </a:lnTo>
                  <a:lnTo>
                    <a:pt x="9645" y="1204"/>
                  </a:lnTo>
                  <a:lnTo>
                    <a:pt x="9760" y="1166"/>
                  </a:lnTo>
                  <a:lnTo>
                    <a:pt x="9863" y="1102"/>
                  </a:lnTo>
                  <a:lnTo>
                    <a:pt x="9953" y="1038"/>
                  </a:lnTo>
                  <a:lnTo>
                    <a:pt x="10029" y="948"/>
                  </a:lnTo>
                  <a:lnTo>
                    <a:pt x="10081" y="846"/>
                  </a:lnTo>
                  <a:lnTo>
                    <a:pt x="10119" y="731"/>
                  </a:lnTo>
                  <a:lnTo>
                    <a:pt x="10132" y="603"/>
                  </a:lnTo>
                  <a:lnTo>
                    <a:pt x="10119" y="487"/>
                  </a:lnTo>
                  <a:lnTo>
                    <a:pt x="10081" y="372"/>
                  </a:lnTo>
                  <a:lnTo>
                    <a:pt x="10029" y="270"/>
                  </a:lnTo>
                  <a:lnTo>
                    <a:pt x="9953" y="180"/>
                  </a:lnTo>
                  <a:lnTo>
                    <a:pt x="9863" y="103"/>
                  </a:lnTo>
                  <a:lnTo>
                    <a:pt x="9760" y="39"/>
                  </a:lnTo>
                  <a:lnTo>
                    <a:pt x="9645" y="13"/>
                  </a:lnTo>
                  <a:lnTo>
                    <a:pt x="9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5"/>
            <p:cNvSpPr/>
            <p:nvPr/>
          </p:nvSpPr>
          <p:spPr>
            <a:xfrm rot="5400000">
              <a:off x="4963876" y="2950460"/>
              <a:ext cx="1182776" cy="354981"/>
            </a:xfrm>
            <a:custGeom>
              <a:avLst/>
              <a:gdLst/>
              <a:ahLst/>
              <a:cxnLst/>
              <a:rect l="l" t="t" r="r" b="b"/>
              <a:pathLst>
                <a:path w="14384" h="4317" extrusionOk="0">
                  <a:moveTo>
                    <a:pt x="10439" y="0"/>
                  </a:moveTo>
                  <a:lnTo>
                    <a:pt x="10324" y="13"/>
                  </a:lnTo>
                  <a:lnTo>
                    <a:pt x="10209" y="39"/>
                  </a:lnTo>
                  <a:lnTo>
                    <a:pt x="10106" y="90"/>
                  </a:lnTo>
                  <a:lnTo>
                    <a:pt x="10016" y="167"/>
                  </a:lnTo>
                  <a:lnTo>
                    <a:pt x="6917" y="3100"/>
                  </a:lnTo>
                  <a:lnTo>
                    <a:pt x="615" y="3100"/>
                  </a:lnTo>
                  <a:lnTo>
                    <a:pt x="487" y="3113"/>
                  </a:lnTo>
                  <a:lnTo>
                    <a:pt x="372" y="3151"/>
                  </a:lnTo>
                  <a:lnTo>
                    <a:pt x="270" y="3202"/>
                  </a:lnTo>
                  <a:lnTo>
                    <a:pt x="180" y="3279"/>
                  </a:lnTo>
                  <a:lnTo>
                    <a:pt x="103" y="3369"/>
                  </a:lnTo>
                  <a:lnTo>
                    <a:pt x="52" y="3471"/>
                  </a:lnTo>
                  <a:lnTo>
                    <a:pt x="13" y="3587"/>
                  </a:lnTo>
                  <a:lnTo>
                    <a:pt x="1" y="3715"/>
                  </a:lnTo>
                  <a:lnTo>
                    <a:pt x="13" y="3830"/>
                  </a:lnTo>
                  <a:lnTo>
                    <a:pt x="52" y="3945"/>
                  </a:lnTo>
                  <a:lnTo>
                    <a:pt x="103" y="4048"/>
                  </a:lnTo>
                  <a:lnTo>
                    <a:pt x="180" y="4137"/>
                  </a:lnTo>
                  <a:lnTo>
                    <a:pt x="270" y="4214"/>
                  </a:lnTo>
                  <a:lnTo>
                    <a:pt x="372" y="4265"/>
                  </a:lnTo>
                  <a:lnTo>
                    <a:pt x="487" y="4304"/>
                  </a:lnTo>
                  <a:lnTo>
                    <a:pt x="615" y="4317"/>
                  </a:lnTo>
                  <a:lnTo>
                    <a:pt x="7160" y="4317"/>
                  </a:lnTo>
                  <a:lnTo>
                    <a:pt x="7276" y="4304"/>
                  </a:lnTo>
                  <a:lnTo>
                    <a:pt x="7391" y="4278"/>
                  </a:lnTo>
                  <a:lnTo>
                    <a:pt x="7493" y="4227"/>
                  </a:lnTo>
                  <a:lnTo>
                    <a:pt x="7583" y="4150"/>
                  </a:lnTo>
                  <a:lnTo>
                    <a:pt x="10682" y="1217"/>
                  </a:lnTo>
                  <a:lnTo>
                    <a:pt x="13769" y="1217"/>
                  </a:lnTo>
                  <a:lnTo>
                    <a:pt x="13897" y="1204"/>
                  </a:lnTo>
                  <a:lnTo>
                    <a:pt x="14012" y="1166"/>
                  </a:lnTo>
                  <a:lnTo>
                    <a:pt x="14115" y="1115"/>
                  </a:lnTo>
                  <a:lnTo>
                    <a:pt x="14205" y="1038"/>
                  </a:lnTo>
                  <a:lnTo>
                    <a:pt x="14281" y="948"/>
                  </a:lnTo>
                  <a:lnTo>
                    <a:pt x="14333" y="846"/>
                  </a:lnTo>
                  <a:lnTo>
                    <a:pt x="14371" y="730"/>
                  </a:lnTo>
                  <a:lnTo>
                    <a:pt x="14384" y="602"/>
                  </a:lnTo>
                  <a:lnTo>
                    <a:pt x="14371" y="487"/>
                  </a:lnTo>
                  <a:lnTo>
                    <a:pt x="14333" y="372"/>
                  </a:lnTo>
                  <a:lnTo>
                    <a:pt x="14281" y="269"/>
                  </a:lnTo>
                  <a:lnTo>
                    <a:pt x="14205" y="180"/>
                  </a:lnTo>
                  <a:lnTo>
                    <a:pt x="14115" y="103"/>
                  </a:lnTo>
                  <a:lnTo>
                    <a:pt x="14012" y="52"/>
                  </a:lnTo>
                  <a:lnTo>
                    <a:pt x="13897" y="13"/>
                  </a:lnTo>
                  <a:lnTo>
                    <a:pt x="13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5"/>
            <p:cNvSpPr/>
            <p:nvPr/>
          </p:nvSpPr>
          <p:spPr>
            <a:xfrm rot="5400000">
              <a:off x="4017621" y="2875178"/>
              <a:ext cx="1471316" cy="337055"/>
            </a:xfrm>
            <a:custGeom>
              <a:avLst/>
              <a:gdLst/>
              <a:ahLst/>
              <a:cxnLst/>
              <a:rect l="l" t="t" r="r" b="b"/>
              <a:pathLst>
                <a:path w="17893" h="4099" extrusionOk="0">
                  <a:moveTo>
                    <a:pt x="12590" y="0"/>
                  </a:moveTo>
                  <a:lnTo>
                    <a:pt x="12514" y="26"/>
                  </a:lnTo>
                  <a:lnTo>
                    <a:pt x="12450" y="39"/>
                  </a:lnTo>
                  <a:lnTo>
                    <a:pt x="12373" y="77"/>
                  </a:lnTo>
                  <a:lnTo>
                    <a:pt x="7301" y="2882"/>
                  </a:lnTo>
                  <a:lnTo>
                    <a:pt x="602" y="2882"/>
                  </a:lnTo>
                  <a:lnTo>
                    <a:pt x="474" y="2895"/>
                  </a:lnTo>
                  <a:lnTo>
                    <a:pt x="372" y="2933"/>
                  </a:lnTo>
                  <a:lnTo>
                    <a:pt x="256" y="2985"/>
                  </a:lnTo>
                  <a:lnTo>
                    <a:pt x="167" y="3062"/>
                  </a:lnTo>
                  <a:lnTo>
                    <a:pt x="103" y="3151"/>
                  </a:lnTo>
                  <a:lnTo>
                    <a:pt x="39" y="3254"/>
                  </a:lnTo>
                  <a:lnTo>
                    <a:pt x="13" y="3369"/>
                  </a:lnTo>
                  <a:lnTo>
                    <a:pt x="0" y="3497"/>
                  </a:lnTo>
                  <a:lnTo>
                    <a:pt x="13" y="3612"/>
                  </a:lnTo>
                  <a:lnTo>
                    <a:pt x="39" y="3728"/>
                  </a:lnTo>
                  <a:lnTo>
                    <a:pt x="103" y="3830"/>
                  </a:lnTo>
                  <a:lnTo>
                    <a:pt x="167" y="3920"/>
                  </a:lnTo>
                  <a:lnTo>
                    <a:pt x="256" y="3996"/>
                  </a:lnTo>
                  <a:lnTo>
                    <a:pt x="372" y="4048"/>
                  </a:lnTo>
                  <a:lnTo>
                    <a:pt x="474" y="4086"/>
                  </a:lnTo>
                  <a:lnTo>
                    <a:pt x="602" y="4099"/>
                  </a:lnTo>
                  <a:lnTo>
                    <a:pt x="7531" y="4099"/>
                  </a:lnTo>
                  <a:lnTo>
                    <a:pt x="7608" y="4073"/>
                  </a:lnTo>
                  <a:lnTo>
                    <a:pt x="7685" y="4061"/>
                  </a:lnTo>
                  <a:lnTo>
                    <a:pt x="7749" y="4022"/>
                  </a:lnTo>
                  <a:lnTo>
                    <a:pt x="12834" y="1217"/>
                  </a:lnTo>
                  <a:lnTo>
                    <a:pt x="17278" y="1217"/>
                  </a:lnTo>
                  <a:lnTo>
                    <a:pt x="17406" y="1204"/>
                  </a:lnTo>
                  <a:lnTo>
                    <a:pt x="17521" y="1166"/>
                  </a:lnTo>
                  <a:lnTo>
                    <a:pt x="17624" y="1115"/>
                  </a:lnTo>
                  <a:lnTo>
                    <a:pt x="17714" y="1038"/>
                  </a:lnTo>
                  <a:lnTo>
                    <a:pt x="17778" y="948"/>
                  </a:lnTo>
                  <a:lnTo>
                    <a:pt x="17842" y="846"/>
                  </a:lnTo>
                  <a:lnTo>
                    <a:pt x="17880" y="730"/>
                  </a:lnTo>
                  <a:lnTo>
                    <a:pt x="17893" y="602"/>
                  </a:lnTo>
                  <a:lnTo>
                    <a:pt x="17880" y="487"/>
                  </a:lnTo>
                  <a:lnTo>
                    <a:pt x="17842" y="372"/>
                  </a:lnTo>
                  <a:lnTo>
                    <a:pt x="17778" y="269"/>
                  </a:lnTo>
                  <a:lnTo>
                    <a:pt x="17714" y="180"/>
                  </a:lnTo>
                  <a:lnTo>
                    <a:pt x="17624" y="103"/>
                  </a:lnTo>
                  <a:lnTo>
                    <a:pt x="17521" y="52"/>
                  </a:lnTo>
                  <a:lnTo>
                    <a:pt x="17406" y="13"/>
                  </a:lnTo>
                  <a:lnTo>
                    <a:pt x="17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5"/>
            <p:cNvSpPr/>
            <p:nvPr/>
          </p:nvSpPr>
          <p:spPr>
            <a:xfrm rot="5400000">
              <a:off x="3464132" y="3069487"/>
              <a:ext cx="1102685" cy="317073"/>
            </a:xfrm>
            <a:custGeom>
              <a:avLst/>
              <a:gdLst/>
              <a:ahLst/>
              <a:cxnLst/>
              <a:rect l="l" t="t" r="r" b="b"/>
              <a:pathLst>
                <a:path w="13410" h="3856" extrusionOk="0">
                  <a:moveTo>
                    <a:pt x="8312" y="0"/>
                  </a:moveTo>
                  <a:lnTo>
                    <a:pt x="8184" y="13"/>
                  </a:lnTo>
                  <a:lnTo>
                    <a:pt x="8069" y="51"/>
                  </a:lnTo>
                  <a:lnTo>
                    <a:pt x="7967" y="103"/>
                  </a:lnTo>
                  <a:lnTo>
                    <a:pt x="7877" y="179"/>
                  </a:lnTo>
                  <a:lnTo>
                    <a:pt x="7800" y="269"/>
                  </a:lnTo>
                  <a:lnTo>
                    <a:pt x="7749" y="371"/>
                  </a:lnTo>
                  <a:lnTo>
                    <a:pt x="7710" y="487"/>
                  </a:lnTo>
                  <a:lnTo>
                    <a:pt x="7698" y="615"/>
                  </a:lnTo>
                  <a:lnTo>
                    <a:pt x="7698" y="2638"/>
                  </a:lnTo>
                  <a:lnTo>
                    <a:pt x="602" y="2638"/>
                  </a:lnTo>
                  <a:lnTo>
                    <a:pt x="487" y="2651"/>
                  </a:lnTo>
                  <a:lnTo>
                    <a:pt x="372" y="2690"/>
                  </a:lnTo>
                  <a:lnTo>
                    <a:pt x="269" y="2754"/>
                  </a:lnTo>
                  <a:lnTo>
                    <a:pt x="179" y="2818"/>
                  </a:lnTo>
                  <a:lnTo>
                    <a:pt x="103" y="2907"/>
                  </a:lnTo>
                  <a:lnTo>
                    <a:pt x="51" y="3010"/>
                  </a:lnTo>
                  <a:lnTo>
                    <a:pt x="13" y="3125"/>
                  </a:lnTo>
                  <a:lnTo>
                    <a:pt x="0" y="3253"/>
                  </a:lnTo>
                  <a:lnTo>
                    <a:pt x="13" y="3369"/>
                  </a:lnTo>
                  <a:lnTo>
                    <a:pt x="51" y="3484"/>
                  </a:lnTo>
                  <a:lnTo>
                    <a:pt x="103" y="3586"/>
                  </a:lnTo>
                  <a:lnTo>
                    <a:pt x="179" y="3676"/>
                  </a:lnTo>
                  <a:lnTo>
                    <a:pt x="269" y="3753"/>
                  </a:lnTo>
                  <a:lnTo>
                    <a:pt x="372" y="3817"/>
                  </a:lnTo>
                  <a:lnTo>
                    <a:pt x="487" y="3842"/>
                  </a:lnTo>
                  <a:lnTo>
                    <a:pt x="602" y="3855"/>
                  </a:lnTo>
                  <a:lnTo>
                    <a:pt x="8312" y="3855"/>
                  </a:lnTo>
                  <a:lnTo>
                    <a:pt x="8428" y="3842"/>
                  </a:lnTo>
                  <a:lnTo>
                    <a:pt x="8543" y="3817"/>
                  </a:lnTo>
                  <a:lnTo>
                    <a:pt x="8645" y="3753"/>
                  </a:lnTo>
                  <a:lnTo>
                    <a:pt x="8735" y="3676"/>
                  </a:lnTo>
                  <a:lnTo>
                    <a:pt x="8812" y="3586"/>
                  </a:lnTo>
                  <a:lnTo>
                    <a:pt x="8863" y="3484"/>
                  </a:lnTo>
                  <a:lnTo>
                    <a:pt x="8902" y="3369"/>
                  </a:lnTo>
                  <a:lnTo>
                    <a:pt x="8914" y="3253"/>
                  </a:lnTo>
                  <a:lnTo>
                    <a:pt x="8914" y="1217"/>
                  </a:lnTo>
                  <a:lnTo>
                    <a:pt x="12795" y="1217"/>
                  </a:lnTo>
                  <a:lnTo>
                    <a:pt x="12923" y="1204"/>
                  </a:lnTo>
                  <a:lnTo>
                    <a:pt x="13038" y="1166"/>
                  </a:lnTo>
                  <a:lnTo>
                    <a:pt x="13141" y="1114"/>
                  </a:lnTo>
                  <a:lnTo>
                    <a:pt x="13231" y="1037"/>
                  </a:lnTo>
                  <a:lnTo>
                    <a:pt x="13295" y="948"/>
                  </a:lnTo>
                  <a:lnTo>
                    <a:pt x="13359" y="845"/>
                  </a:lnTo>
                  <a:lnTo>
                    <a:pt x="13397" y="730"/>
                  </a:lnTo>
                  <a:lnTo>
                    <a:pt x="13410" y="615"/>
                  </a:lnTo>
                  <a:lnTo>
                    <a:pt x="13397" y="487"/>
                  </a:lnTo>
                  <a:lnTo>
                    <a:pt x="13359" y="371"/>
                  </a:lnTo>
                  <a:lnTo>
                    <a:pt x="13295" y="269"/>
                  </a:lnTo>
                  <a:lnTo>
                    <a:pt x="13231" y="179"/>
                  </a:lnTo>
                  <a:lnTo>
                    <a:pt x="13141" y="103"/>
                  </a:lnTo>
                  <a:lnTo>
                    <a:pt x="13038" y="51"/>
                  </a:lnTo>
                  <a:lnTo>
                    <a:pt x="12923" y="13"/>
                  </a:lnTo>
                  <a:lnTo>
                    <a:pt x="12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5"/>
            <p:cNvSpPr/>
            <p:nvPr/>
          </p:nvSpPr>
          <p:spPr>
            <a:xfrm rot="5400000">
              <a:off x="3011824" y="3429118"/>
              <a:ext cx="601420" cy="99085"/>
            </a:xfrm>
            <a:custGeom>
              <a:avLst/>
              <a:gdLst/>
              <a:ahLst/>
              <a:cxnLst/>
              <a:rect l="l" t="t" r="r" b="b"/>
              <a:pathLst>
                <a:path w="7314" h="1205" extrusionOk="0">
                  <a:moveTo>
                    <a:pt x="487" y="1"/>
                  </a:moveTo>
                  <a:lnTo>
                    <a:pt x="372" y="39"/>
                  </a:lnTo>
                  <a:lnTo>
                    <a:pt x="270" y="103"/>
                  </a:lnTo>
                  <a:lnTo>
                    <a:pt x="180" y="167"/>
                  </a:lnTo>
                  <a:lnTo>
                    <a:pt x="103" y="257"/>
                  </a:lnTo>
                  <a:lnTo>
                    <a:pt x="52" y="360"/>
                  </a:lnTo>
                  <a:lnTo>
                    <a:pt x="13" y="475"/>
                  </a:lnTo>
                  <a:lnTo>
                    <a:pt x="1" y="603"/>
                  </a:lnTo>
                  <a:lnTo>
                    <a:pt x="13" y="718"/>
                  </a:lnTo>
                  <a:lnTo>
                    <a:pt x="52" y="833"/>
                  </a:lnTo>
                  <a:lnTo>
                    <a:pt x="103" y="936"/>
                  </a:lnTo>
                  <a:lnTo>
                    <a:pt x="180" y="1026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7" y="1192"/>
                  </a:lnTo>
                  <a:lnTo>
                    <a:pt x="603" y="1205"/>
                  </a:lnTo>
                  <a:lnTo>
                    <a:pt x="6699" y="1205"/>
                  </a:lnTo>
                  <a:lnTo>
                    <a:pt x="6827" y="1192"/>
                  </a:lnTo>
                  <a:lnTo>
                    <a:pt x="6942" y="1166"/>
                  </a:lnTo>
                  <a:lnTo>
                    <a:pt x="7045" y="1102"/>
                  </a:lnTo>
                  <a:lnTo>
                    <a:pt x="7135" y="1026"/>
                  </a:lnTo>
                  <a:lnTo>
                    <a:pt x="7199" y="936"/>
                  </a:lnTo>
                  <a:lnTo>
                    <a:pt x="7263" y="833"/>
                  </a:lnTo>
                  <a:lnTo>
                    <a:pt x="7301" y="718"/>
                  </a:lnTo>
                  <a:lnTo>
                    <a:pt x="7314" y="603"/>
                  </a:lnTo>
                  <a:lnTo>
                    <a:pt x="7301" y="475"/>
                  </a:lnTo>
                  <a:lnTo>
                    <a:pt x="7263" y="360"/>
                  </a:lnTo>
                  <a:lnTo>
                    <a:pt x="7199" y="257"/>
                  </a:lnTo>
                  <a:lnTo>
                    <a:pt x="7135" y="167"/>
                  </a:lnTo>
                  <a:lnTo>
                    <a:pt x="7045" y="103"/>
                  </a:lnTo>
                  <a:lnTo>
                    <a:pt x="6942" y="39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5"/>
            <p:cNvSpPr/>
            <p:nvPr/>
          </p:nvSpPr>
          <p:spPr>
            <a:xfrm rot="5400000">
              <a:off x="2397284" y="3188472"/>
              <a:ext cx="1082703" cy="99085"/>
            </a:xfrm>
            <a:custGeom>
              <a:avLst/>
              <a:gdLst/>
              <a:ahLst/>
              <a:cxnLst/>
              <a:rect l="l" t="t" r="r" b="b"/>
              <a:pathLst>
                <a:path w="13167" h="1205" extrusionOk="0">
                  <a:moveTo>
                    <a:pt x="602" y="1"/>
                  </a:moveTo>
                  <a:lnTo>
                    <a:pt x="487" y="14"/>
                  </a:lnTo>
                  <a:lnTo>
                    <a:pt x="372" y="39"/>
                  </a:lnTo>
                  <a:lnTo>
                    <a:pt x="269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31"/>
                  </a:lnTo>
                  <a:lnTo>
                    <a:pt x="52" y="846"/>
                  </a:lnTo>
                  <a:lnTo>
                    <a:pt x="103" y="949"/>
                  </a:lnTo>
                  <a:lnTo>
                    <a:pt x="180" y="1038"/>
                  </a:lnTo>
                  <a:lnTo>
                    <a:pt x="269" y="1102"/>
                  </a:lnTo>
                  <a:lnTo>
                    <a:pt x="372" y="1166"/>
                  </a:lnTo>
                  <a:lnTo>
                    <a:pt x="487" y="1205"/>
                  </a:lnTo>
                  <a:lnTo>
                    <a:pt x="12680" y="1205"/>
                  </a:lnTo>
                  <a:lnTo>
                    <a:pt x="12795" y="1166"/>
                  </a:lnTo>
                  <a:lnTo>
                    <a:pt x="12898" y="1102"/>
                  </a:lnTo>
                  <a:lnTo>
                    <a:pt x="12988" y="1038"/>
                  </a:lnTo>
                  <a:lnTo>
                    <a:pt x="13052" y="949"/>
                  </a:lnTo>
                  <a:lnTo>
                    <a:pt x="13116" y="846"/>
                  </a:lnTo>
                  <a:lnTo>
                    <a:pt x="13154" y="731"/>
                  </a:lnTo>
                  <a:lnTo>
                    <a:pt x="13167" y="603"/>
                  </a:lnTo>
                  <a:lnTo>
                    <a:pt x="13154" y="487"/>
                  </a:lnTo>
                  <a:lnTo>
                    <a:pt x="13116" y="372"/>
                  </a:lnTo>
                  <a:lnTo>
                    <a:pt x="13052" y="270"/>
                  </a:lnTo>
                  <a:lnTo>
                    <a:pt x="12988" y="180"/>
                  </a:lnTo>
                  <a:lnTo>
                    <a:pt x="12898" y="103"/>
                  </a:lnTo>
                  <a:lnTo>
                    <a:pt x="12795" y="39"/>
                  </a:lnTo>
                  <a:lnTo>
                    <a:pt x="12680" y="14"/>
                  </a:lnTo>
                  <a:lnTo>
                    <a:pt x="12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5"/>
            <p:cNvSpPr/>
            <p:nvPr/>
          </p:nvSpPr>
          <p:spPr>
            <a:xfrm rot="5400000">
              <a:off x="1983382" y="3148470"/>
              <a:ext cx="907885" cy="353912"/>
            </a:xfrm>
            <a:custGeom>
              <a:avLst/>
              <a:gdLst/>
              <a:ahLst/>
              <a:cxnLst/>
              <a:rect l="l" t="t" r="r" b="b"/>
              <a:pathLst>
                <a:path w="11041" h="4304" extrusionOk="0">
                  <a:moveTo>
                    <a:pt x="6597" y="1"/>
                  </a:moveTo>
                  <a:lnTo>
                    <a:pt x="6520" y="13"/>
                  </a:lnTo>
                  <a:lnTo>
                    <a:pt x="6456" y="39"/>
                  </a:lnTo>
                  <a:lnTo>
                    <a:pt x="6392" y="65"/>
                  </a:lnTo>
                  <a:lnTo>
                    <a:pt x="6328" y="103"/>
                  </a:lnTo>
                  <a:lnTo>
                    <a:pt x="6276" y="141"/>
                  </a:lnTo>
                  <a:lnTo>
                    <a:pt x="6225" y="193"/>
                  </a:lnTo>
                  <a:lnTo>
                    <a:pt x="6174" y="257"/>
                  </a:lnTo>
                  <a:lnTo>
                    <a:pt x="4137" y="3087"/>
                  </a:lnTo>
                  <a:lnTo>
                    <a:pt x="603" y="3087"/>
                  </a:lnTo>
                  <a:lnTo>
                    <a:pt x="487" y="3100"/>
                  </a:lnTo>
                  <a:lnTo>
                    <a:pt x="372" y="3138"/>
                  </a:lnTo>
                  <a:lnTo>
                    <a:pt x="270" y="3190"/>
                  </a:lnTo>
                  <a:lnTo>
                    <a:pt x="180" y="3267"/>
                  </a:lnTo>
                  <a:lnTo>
                    <a:pt x="103" y="3356"/>
                  </a:lnTo>
                  <a:lnTo>
                    <a:pt x="39" y="3459"/>
                  </a:lnTo>
                  <a:lnTo>
                    <a:pt x="13" y="3574"/>
                  </a:lnTo>
                  <a:lnTo>
                    <a:pt x="1" y="3689"/>
                  </a:lnTo>
                  <a:lnTo>
                    <a:pt x="13" y="3817"/>
                  </a:lnTo>
                  <a:lnTo>
                    <a:pt x="39" y="3933"/>
                  </a:lnTo>
                  <a:lnTo>
                    <a:pt x="103" y="4035"/>
                  </a:lnTo>
                  <a:lnTo>
                    <a:pt x="180" y="4125"/>
                  </a:lnTo>
                  <a:lnTo>
                    <a:pt x="270" y="4189"/>
                  </a:lnTo>
                  <a:lnTo>
                    <a:pt x="372" y="4253"/>
                  </a:lnTo>
                  <a:lnTo>
                    <a:pt x="487" y="4291"/>
                  </a:lnTo>
                  <a:lnTo>
                    <a:pt x="603" y="4304"/>
                  </a:lnTo>
                  <a:lnTo>
                    <a:pt x="4458" y="4304"/>
                  </a:lnTo>
                  <a:lnTo>
                    <a:pt x="4522" y="4291"/>
                  </a:lnTo>
                  <a:lnTo>
                    <a:pt x="4599" y="4278"/>
                  </a:lnTo>
                  <a:lnTo>
                    <a:pt x="4663" y="4266"/>
                  </a:lnTo>
                  <a:lnTo>
                    <a:pt x="4727" y="4227"/>
                  </a:lnTo>
                  <a:lnTo>
                    <a:pt x="4791" y="4202"/>
                  </a:lnTo>
                  <a:lnTo>
                    <a:pt x="4855" y="4150"/>
                  </a:lnTo>
                  <a:lnTo>
                    <a:pt x="4906" y="4099"/>
                  </a:lnTo>
                  <a:lnTo>
                    <a:pt x="4944" y="4048"/>
                  </a:lnTo>
                  <a:lnTo>
                    <a:pt x="6981" y="1217"/>
                  </a:lnTo>
                  <a:lnTo>
                    <a:pt x="10426" y="1217"/>
                  </a:lnTo>
                  <a:lnTo>
                    <a:pt x="10554" y="1204"/>
                  </a:lnTo>
                  <a:lnTo>
                    <a:pt x="10669" y="1166"/>
                  </a:lnTo>
                  <a:lnTo>
                    <a:pt x="10772" y="1115"/>
                  </a:lnTo>
                  <a:lnTo>
                    <a:pt x="10862" y="1038"/>
                  </a:lnTo>
                  <a:lnTo>
                    <a:pt x="10926" y="948"/>
                  </a:lnTo>
                  <a:lnTo>
                    <a:pt x="10990" y="846"/>
                  </a:lnTo>
                  <a:lnTo>
                    <a:pt x="11028" y="731"/>
                  </a:lnTo>
                  <a:lnTo>
                    <a:pt x="11041" y="603"/>
                  </a:lnTo>
                  <a:lnTo>
                    <a:pt x="11028" y="487"/>
                  </a:lnTo>
                  <a:lnTo>
                    <a:pt x="10990" y="372"/>
                  </a:lnTo>
                  <a:lnTo>
                    <a:pt x="10926" y="270"/>
                  </a:lnTo>
                  <a:lnTo>
                    <a:pt x="10862" y="180"/>
                  </a:lnTo>
                  <a:lnTo>
                    <a:pt x="10772" y="103"/>
                  </a:lnTo>
                  <a:lnTo>
                    <a:pt x="10669" y="52"/>
                  </a:lnTo>
                  <a:lnTo>
                    <a:pt x="10554" y="13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5"/>
            <p:cNvSpPr/>
            <p:nvPr/>
          </p:nvSpPr>
          <p:spPr>
            <a:xfrm rot="5400000">
              <a:off x="4363552" y="3511884"/>
              <a:ext cx="268641" cy="100072"/>
            </a:xfrm>
            <a:custGeom>
              <a:avLst/>
              <a:gdLst/>
              <a:ahLst/>
              <a:cxnLst/>
              <a:rect l="l" t="t" r="r" b="b"/>
              <a:pathLst>
                <a:path w="3267" h="1217" extrusionOk="0">
                  <a:moveTo>
                    <a:pt x="602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79" y="180"/>
                  </a:lnTo>
                  <a:lnTo>
                    <a:pt x="103" y="269"/>
                  </a:lnTo>
                  <a:lnTo>
                    <a:pt x="39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39" y="846"/>
                  </a:lnTo>
                  <a:lnTo>
                    <a:pt x="103" y="948"/>
                  </a:lnTo>
                  <a:lnTo>
                    <a:pt x="179" y="1038"/>
                  </a:lnTo>
                  <a:lnTo>
                    <a:pt x="269" y="1115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02" y="1217"/>
                  </a:lnTo>
                  <a:lnTo>
                    <a:pt x="2664" y="1217"/>
                  </a:lnTo>
                  <a:lnTo>
                    <a:pt x="2792" y="1204"/>
                  </a:lnTo>
                  <a:lnTo>
                    <a:pt x="2895" y="1166"/>
                  </a:lnTo>
                  <a:lnTo>
                    <a:pt x="3010" y="1115"/>
                  </a:lnTo>
                  <a:lnTo>
                    <a:pt x="3100" y="1038"/>
                  </a:lnTo>
                  <a:lnTo>
                    <a:pt x="3164" y="948"/>
                  </a:lnTo>
                  <a:lnTo>
                    <a:pt x="3228" y="846"/>
                  </a:lnTo>
                  <a:lnTo>
                    <a:pt x="3253" y="730"/>
                  </a:lnTo>
                  <a:lnTo>
                    <a:pt x="3266" y="615"/>
                  </a:lnTo>
                  <a:lnTo>
                    <a:pt x="3253" y="487"/>
                  </a:lnTo>
                  <a:lnTo>
                    <a:pt x="3228" y="372"/>
                  </a:lnTo>
                  <a:lnTo>
                    <a:pt x="3164" y="269"/>
                  </a:lnTo>
                  <a:lnTo>
                    <a:pt x="3100" y="180"/>
                  </a:lnTo>
                  <a:lnTo>
                    <a:pt x="3010" y="103"/>
                  </a:lnTo>
                  <a:lnTo>
                    <a:pt x="2895" y="51"/>
                  </a:lnTo>
                  <a:lnTo>
                    <a:pt x="2792" y="1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5"/>
            <p:cNvSpPr/>
            <p:nvPr/>
          </p:nvSpPr>
          <p:spPr>
            <a:xfrm rot="5400000">
              <a:off x="6508919" y="3603406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5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5"/>
            <p:cNvSpPr/>
            <p:nvPr/>
          </p:nvSpPr>
          <p:spPr>
            <a:xfrm rot="5400000">
              <a:off x="4387280" y="4062118"/>
              <a:ext cx="968981" cy="159112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4"/>
                  </a:lnTo>
                  <a:lnTo>
                    <a:pt x="628" y="39"/>
                  </a:lnTo>
                  <a:lnTo>
                    <a:pt x="538" y="78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9"/>
                  </a:lnTo>
                  <a:lnTo>
                    <a:pt x="256" y="283"/>
                  </a:lnTo>
                  <a:lnTo>
                    <a:pt x="205" y="347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80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61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6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20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20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6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61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80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7"/>
                  </a:lnTo>
                  <a:lnTo>
                    <a:pt x="11527" y="283"/>
                  </a:lnTo>
                  <a:lnTo>
                    <a:pt x="11463" y="219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8"/>
                  </a:lnTo>
                  <a:lnTo>
                    <a:pt x="11156" y="39"/>
                  </a:lnTo>
                  <a:lnTo>
                    <a:pt x="11079" y="1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5"/>
            <p:cNvSpPr/>
            <p:nvPr/>
          </p:nvSpPr>
          <p:spPr>
            <a:xfrm rot="5400000">
              <a:off x="4013382" y="4062118"/>
              <a:ext cx="968981" cy="159112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46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74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19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19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74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6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5"/>
            <p:cNvSpPr/>
            <p:nvPr/>
          </p:nvSpPr>
          <p:spPr>
            <a:xfrm rot="5400000">
              <a:off x="3638950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0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23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19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19"/>
                  </a:lnTo>
                  <a:lnTo>
                    <a:pt x="11386" y="1781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23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5"/>
            <p:cNvSpPr/>
            <p:nvPr/>
          </p:nvSpPr>
          <p:spPr>
            <a:xfrm rot="5400000">
              <a:off x="2454104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9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9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5"/>
            <p:cNvSpPr/>
            <p:nvPr/>
          </p:nvSpPr>
          <p:spPr>
            <a:xfrm rot="5400000">
              <a:off x="2828002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1"/>
                  </a:move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66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17"/>
                  </a:lnTo>
                  <a:lnTo>
                    <a:pt x="11527" y="1666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5"/>
            <p:cNvSpPr/>
            <p:nvPr/>
          </p:nvSpPr>
          <p:spPr>
            <a:xfrm rot="5400000">
              <a:off x="2080248" y="4061625"/>
              <a:ext cx="968981" cy="160099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28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78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34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34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78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28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5"/>
            <p:cNvSpPr/>
            <p:nvPr/>
          </p:nvSpPr>
          <p:spPr>
            <a:xfrm rot="5400000">
              <a:off x="5946476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89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89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5"/>
            <p:cNvSpPr/>
            <p:nvPr/>
          </p:nvSpPr>
          <p:spPr>
            <a:xfrm rot="5400000">
              <a:off x="5572619" y="4061625"/>
              <a:ext cx="968981" cy="160099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15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15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5"/>
            <p:cNvSpPr/>
            <p:nvPr/>
          </p:nvSpPr>
          <p:spPr>
            <a:xfrm rot="5400000">
              <a:off x="5198763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1"/>
                  </a:moveTo>
                  <a:lnTo>
                    <a:pt x="794" y="14"/>
                  </a:lnTo>
                  <a:lnTo>
                    <a:pt x="705" y="27"/>
                  </a:lnTo>
                  <a:lnTo>
                    <a:pt x="628" y="52"/>
                  </a:lnTo>
                  <a:lnTo>
                    <a:pt x="538" y="78"/>
                  </a:lnTo>
                  <a:lnTo>
                    <a:pt x="461" y="129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6"/>
                  </a:lnTo>
                  <a:lnTo>
                    <a:pt x="205" y="360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3"/>
                  </a:lnTo>
                  <a:lnTo>
                    <a:pt x="39" y="693"/>
                  </a:lnTo>
                  <a:lnTo>
                    <a:pt x="13" y="782"/>
                  </a:lnTo>
                  <a:lnTo>
                    <a:pt x="0" y="885"/>
                  </a:lnTo>
                  <a:lnTo>
                    <a:pt x="0" y="974"/>
                  </a:lnTo>
                  <a:lnTo>
                    <a:pt x="0" y="1077"/>
                  </a:lnTo>
                  <a:lnTo>
                    <a:pt x="13" y="1179"/>
                  </a:lnTo>
                  <a:lnTo>
                    <a:pt x="39" y="1269"/>
                  </a:lnTo>
                  <a:lnTo>
                    <a:pt x="64" y="1359"/>
                  </a:lnTo>
                  <a:lnTo>
                    <a:pt x="103" y="1435"/>
                  </a:lnTo>
                  <a:lnTo>
                    <a:pt x="154" y="1525"/>
                  </a:lnTo>
                  <a:lnTo>
                    <a:pt x="205" y="1602"/>
                  </a:lnTo>
                  <a:lnTo>
                    <a:pt x="256" y="1666"/>
                  </a:lnTo>
                  <a:lnTo>
                    <a:pt x="320" y="1730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1"/>
                  </a:lnTo>
                  <a:lnTo>
                    <a:pt x="628" y="1909"/>
                  </a:lnTo>
                  <a:lnTo>
                    <a:pt x="705" y="1935"/>
                  </a:lnTo>
                  <a:lnTo>
                    <a:pt x="794" y="1948"/>
                  </a:lnTo>
                  <a:lnTo>
                    <a:pt x="10989" y="1948"/>
                  </a:lnTo>
                  <a:lnTo>
                    <a:pt x="11079" y="1935"/>
                  </a:lnTo>
                  <a:lnTo>
                    <a:pt x="11156" y="1909"/>
                  </a:lnTo>
                  <a:lnTo>
                    <a:pt x="11245" y="1871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30"/>
                  </a:lnTo>
                  <a:lnTo>
                    <a:pt x="11527" y="1666"/>
                  </a:lnTo>
                  <a:lnTo>
                    <a:pt x="11578" y="1602"/>
                  </a:lnTo>
                  <a:lnTo>
                    <a:pt x="11630" y="1525"/>
                  </a:lnTo>
                  <a:lnTo>
                    <a:pt x="11681" y="1435"/>
                  </a:lnTo>
                  <a:lnTo>
                    <a:pt x="11719" y="1359"/>
                  </a:lnTo>
                  <a:lnTo>
                    <a:pt x="11745" y="1269"/>
                  </a:lnTo>
                  <a:lnTo>
                    <a:pt x="11771" y="1179"/>
                  </a:lnTo>
                  <a:lnTo>
                    <a:pt x="11783" y="1077"/>
                  </a:lnTo>
                  <a:lnTo>
                    <a:pt x="11783" y="974"/>
                  </a:lnTo>
                  <a:lnTo>
                    <a:pt x="11783" y="885"/>
                  </a:lnTo>
                  <a:lnTo>
                    <a:pt x="11771" y="782"/>
                  </a:lnTo>
                  <a:lnTo>
                    <a:pt x="11745" y="693"/>
                  </a:lnTo>
                  <a:lnTo>
                    <a:pt x="11719" y="603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60"/>
                  </a:lnTo>
                  <a:lnTo>
                    <a:pt x="11527" y="296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29"/>
                  </a:lnTo>
                  <a:lnTo>
                    <a:pt x="11245" y="78"/>
                  </a:lnTo>
                  <a:lnTo>
                    <a:pt x="11156" y="52"/>
                  </a:lnTo>
                  <a:lnTo>
                    <a:pt x="11079" y="27"/>
                  </a:lnTo>
                  <a:lnTo>
                    <a:pt x="10989" y="14"/>
                  </a:lnTo>
                  <a:lnTo>
                    <a:pt x="10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5"/>
            <p:cNvSpPr/>
            <p:nvPr/>
          </p:nvSpPr>
          <p:spPr>
            <a:xfrm rot="5400000">
              <a:off x="6713715" y="2876211"/>
              <a:ext cx="240190" cy="239121"/>
            </a:xfrm>
            <a:custGeom>
              <a:avLst/>
              <a:gdLst/>
              <a:ahLst/>
              <a:cxnLst/>
              <a:rect l="l" t="t" r="r" b="b"/>
              <a:pathLst>
                <a:path w="2921" h="2908" extrusionOk="0">
                  <a:moveTo>
                    <a:pt x="1307" y="0"/>
                  </a:moveTo>
                  <a:lnTo>
                    <a:pt x="1166" y="26"/>
                  </a:lnTo>
                  <a:lnTo>
                    <a:pt x="1025" y="64"/>
                  </a:lnTo>
                  <a:lnTo>
                    <a:pt x="897" y="102"/>
                  </a:lnTo>
                  <a:lnTo>
                    <a:pt x="769" y="167"/>
                  </a:lnTo>
                  <a:lnTo>
                    <a:pt x="654" y="243"/>
                  </a:lnTo>
                  <a:lnTo>
                    <a:pt x="539" y="333"/>
                  </a:lnTo>
                  <a:lnTo>
                    <a:pt x="436" y="423"/>
                  </a:lnTo>
                  <a:lnTo>
                    <a:pt x="334" y="525"/>
                  </a:lnTo>
                  <a:lnTo>
                    <a:pt x="257" y="640"/>
                  </a:lnTo>
                  <a:lnTo>
                    <a:pt x="180" y="756"/>
                  </a:lnTo>
                  <a:lnTo>
                    <a:pt x="116" y="884"/>
                  </a:lnTo>
                  <a:lnTo>
                    <a:pt x="78" y="1012"/>
                  </a:lnTo>
                  <a:lnTo>
                    <a:pt x="39" y="1153"/>
                  </a:lnTo>
                  <a:lnTo>
                    <a:pt x="14" y="1306"/>
                  </a:lnTo>
                  <a:lnTo>
                    <a:pt x="1" y="1447"/>
                  </a:lnTo>
                  <a:lnTo>
                    <a:pt x="14" y="1601"/>
                  </a:lnTo>
                  <a:lnTo>
                    <a:pt x="39" y="1742"/>
                  </a:lnTo>
                  <a:lnTo>
                    <a:pt x="78" y="1883"/>
                  </a:lnTo>
                  <a:lnTo>
                    <a:pt x="116" y="2011"/>
                  </a:lnTo>
                  <a:lnTo>
                    <a:pt x="180" y="2139"/>
                  </a:lnTo>
                  <a:lnTo>
                    <a:pt x="257" y="2267"/>
                  </a:lnTo>
                  <a:lnTo>
                    <a:pt x="334" y="2382"/>
                  </a:lnTo>
                  <a:lnTo>
                    <a:pt x="436" y="2485"/>
                  </a:lnTo>
                  <a:lnTo>
                    <a:pt x="539" y="2574"/>
                  </a:lnTo>
                  <a:lnTo>
                    <a:pt x="654" y="2651"/>
                  </a:lnTo>
                  <a:lnTo>
                    <a:pt x="769" y="2728"/>
                  </a:lnTo>
                  <a:lnTo>
                    <a:pt x="897" y="2792"/>
                  </a:lnTo>
                  <a:lnTo>
                    <a:pt x="1025" y="2843"/>
                  </a:lnTo>
                  <a:lnTo>
                    <a:pt x="1166" y="2882"/>
                  </a:lnTo>
                  <a:lnTo>
                    <a:pt x="1307" y="2895"/>
                  </a:lnTo>
                  <a:lnTo>
                    <a:pt x="1461" y="2907"/>
                  </a:lnTo>
                  <a:lnTo>
                    <a:pt x="1615" y="2895"/>
                  </a:lnTo>
                  <a:lnTo>
                    <a:pt x="1755" y="2882"/>
                  </a:lnTo>
                  <a:lnTo>
                    <a:pt x="1896" y="2843"/>
                  </a:lnTo>
                  <a:lnTo>
                    <a:pt x="2024" y="2792"/>
                  </a:lnTo>
                  <a:lnTo>
                    <a:pt x="2152" y="2728"/>
                  </a:lnTo>
                  <a:lnTo>
                    <a:pt x="2281" y="2651"/>
                  </a:lnTo>
                  <a:lnTo>
                    <a:pt x="2383" y="2574"/>
                  </a:lnTo>
                  <a:lnTo>
                    <a:pt x="2485" y="2485"/>
                  </a:lnTo>
                  <a:lnTo>
                    <a:pt x="2588" y="2382"/>
                  </a:lnTo>
                  <a:lnTo>
                    <a:pt x="2665" y="2267"/>
                  </a:lnTo>
                  <a:lnTo>
                    <a:pt x="2742" y="2139"/>
                  </a:lnTo>
                  <a:lnTo>
                    <a:pt x="2806" y="2011"/>
                  </a:lnTo>
                  <a:lnTo>
                    <a:pt x="2857" y="1883"/>
                  </a:lnTo>
                  <a:lnTo>
                    <a:pt x="2883" y="1742"/>
                  </a:lnTo>
                  <a:lnTo>
                    <a:pt x="2908" y="1601"/>
                  </a:lnTo>
                  <a:lnTo>
                    <a:pt x="2921" y="1447"/>
                  </a:lnTo>
                  <a:lnTo>
                    <a:pt x="2908" y="1306"/>
                  </a:lnTo>
                  <a:lnTo>
                    <a:pt x="2883" y="1153"/>
                  </a:lnTo>
                  <a:lnTo>
                    <a:pt x="2857" y="1012"/>
                  </a:lnTo>
                  <a:lnTo>
                    <a:pt x="2806" y="884"/>
                  </a:lnTo>
                  <a:lnTo>
                    <a:pt x="2742" y="756"/>
                  </a:lnTo>
                  <a:lnTo>
                    <a:pt x="2665" y="640"/>
                  </a:lnTo>
                  <a:lnTo>
                    <a:pt x="2588" y="525"/>
                  </a:lnTo>
                  <a:lnTo>
                    <a:pt x="2485" y="423"/>
                  </a:lnTo>
                  <a:lnTo>
                    <a:pt x="2383" y="333"/>
                  </a:lnTo>
                  <a:lnTo>
                    <a:pt x="2281" y="243"/>
                  </a:lnTo>
                  <a:lnTo>
                    <a:pt x="2152" y="167"/>
                  </a:lnTo>
                  <a:lnTo>
                    <a:pt x="2024" y="102"/>
                  </a:lnTo>
                  <a:lnTo>
                    <a:pt x="1896" y="64"/>
                  </a:lnTo>
                  <a:lnTo>
                    <a:pt x="1755" y="2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5"/>
            <p:cNvSpPr/>
            <p:nvPr/>
          </p:nvSpPr>
          <p:spPr>
            <a:xfrm rot="5400000">
              <a:off x="5937509" y="2776179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4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20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98"/>
                  </a:lnTo>
                  <a:lnTo>
                    <a:pt x="526" y="2588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57"/>
                  </a:lnTo>
                  <a:lnTo>
                    <a:pt x="1154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5"/>
                  </a:lnTo>
                  <a:lnTo>
                    <a:pt x="2153" y="2741"/>
                  </a:lnTo>
                  <a:lnTo>
                    <a:pt x="2268" y="2664"/>
                  </a:lnTo>
                  <a:lnTo>
                    <a:pt x="2383" y="2588"/>
                  </a:lnTo>
                  <a:lnTo>
                    <a:pt x="2486" y="2498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20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8"/>
                  </a:lnTo>
                  <a:lnTo>
                    <a:pt x="2486" y="436"/>
                  </a:lnTo>
                  <a:lnTo>
                    <a:pt x="2383" y="333"/>
                  </a:lnTo>
                  <a:lnTo>
                    <a:pt x="2268" y="257"/>
                  </a:lnTo>
                  <a:lnTo>
                    <a:pt x="2153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5"/>
            <p:cNvSpPr/>
            <p:nvPr/>
          </p:nvSpPr>
          <p:spPr>
            <a:xfrm rot="5400000">
              <a:off x="5308288" y="2422840"/>
              <a:ext cx="239121" cy="239121"/>
            </a:xfrm>
            <a:custGeom>
              <a:avLst/>
              <a:gdLst/>
              <a:ahLst/>
              <a:cxnLst/>
              <a:rect l="l" t="t" r="r" b="b"/>
              <a:pathLst>
                <a:path w="2908" h="2908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26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21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03" y="884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42"/>
                  </a:lnTo>
                  <a:lnTo>
                    <a:pt x="64" y="1883"/>
                  </a:lnTo>
                  <a:lnTo>
                    <a:pt x="103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21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4" y="2793"/>
                  </a:lnTo>
                  <a:lnTo>
                    <a:pt x="1012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11" y="2793"/>
                  </a:lnTo>
                  <a:lnTo>
                    <a:pt x="2139" y="2741"/>
                  </a:lnTo>
                  <a:lnTo>
                    <a:pt x="2267" y="2665"/>
                  </a:lnTo>
                  <a:lnTo>
                    <a:pt x="2370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52" y="2268"/>
                  </a:lnTo>
                  <a:lnTo>
                    <a:pt x="2728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42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8" y="756"/>
                  </a:lnTo>
                  <a:lnTo>
                    <a:pt x="2652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70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11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5"/>
            <p:cNvSpPr/>
            <p:nvPr/>
          </p:nvSpPr>
          <p:spPr>
            <a:xfrm rot="5400000">
              <a:off x="4378272" y="3237979"/>
              <a:ext cx="239203" cy="239203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66" y="27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26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02"/>
                  </a:lnTo>
                  <a:lnTo>
                    <a:pt x="26" y="1756"/>
                  </a:lnTo>
                  <a:lnTo>
                    <a:pt x="65" y="1884"/>
                  </a:lnTo>
                  <a:lnTo>
                    <a:pt x="116" y="2025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4" y="2383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66" y="2883"/>
                  </a:lnTo>
                  <a:lnTo>
                    <a:pt x="1307" y="2908"/>
                  </a:lnTo>
                  <a:lnTo>
                    <a:pt x="1602" y="2908"/>
                  </a:lnTo>
                  <a:lnTo>
                    <a:pt x="1743" y="2883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52" y="2742"/>
                  </a:lnTo>
                  <a:lnTo>
                    <a:pt x="2268" y="2665"/>
                  </a:lnTo>
                  <a:lnTo>
                    <a:pt x="2383" y="2575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3"/>
                  </a:lnTo>
                  <a:lnTo>
                    <a:pt x="2793" y="2025"/>
                  </a:lnTo>
                  <a:lnTo>
                    <a:pt x="2844" y="1884"/>
                  </a:lnTo>
                  <a:lnTo>
                    <a:pt x="2882" y="1756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6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4"/>
                  </a:lnTo>
                  <a:lnTo>
                    <a:pt x="2383" y="334"/>
                  </a:lnTo>
                  <a:lnTo>
                    <a:pt x="2268" y="244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3" y="27"/>
                  </a:lnTo>
                  <a:lnTo>
                    <a:pt x="1602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5"/>
            <p:cNvSpPr/>
            <p:nvPr/>
          </p:nvSpPr>
          <p:spPr>
            <a:xfrm rot="5400000">
              <a:off x="3786877" y="2606622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64"/>
                  </a:lnTo>
                  <a:lnTo>
                    <a:pt x="885" y="115"/>
                  </a:lnTo>
                  <a:lnTo>
                    <a:pt x="756" y="179"/>
                  </a:lnTo>
                  <a:lnTo>
                    <a:pt x="641" y="256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0"/>
                  </a:lnTo>
                  <a:lnTo>
                    <a:pt x="1" y="1601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7"/>
                  </a:lnTo>
                  <a:lnTo>
                    <a:pt x="334" y="2382"/>
                  </a:lnTo>
                  <a:lnTo>
                    <a:pt x="423" y="2485"/>
                  </a:lnTo>
                  <a:lnTo>
                    <a:pt x="526" y="2587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0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44"/>
                  </a:lnTo>
                  <a:lnTo>
                    <a:pt x="2024" y="2805"/>
                  </a:lnTo>
                  <a:lnTo>
                    <a:pt x="2152" y="2741"/>
                  </a:lnTo>
                  <a:lnTo>
                    <a:pt x="2268" y="2664"/>
                  </a:lnTo>
                  <a:lnTo>
                    <a:pt x="2383" y="2587"/>
                  </a:lnTo>
                  <a:lnTo>
                    <a:pt x="2485" y="2485"/>
                  </a:lnTo>
                  <a:lnTo>
                    <a:pt x="2575" y="2382"/>
                  </a:lnTo>
                  <a:lnTo>
                    <a:pt x="2665" y="2267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01"/>
                  </a:lnTo>
                  <a:lnTo>
                    <a:pt x="2908" y="1460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41"/>
                  </a:lnTo>
                  <a:lnTo>
                    <a:pt x="2575" y="538"/>
                  </a:lnTo>
                  <a:lnTo>
                    <a:pt x="2485" y="436"/>
                  </a:lnTo>
                  <a:lnTo>
                    <a:pt x="2383" y="333"/>
                  </a:lnTo>
                  <a:lnTo>
                    <a:pt x="2268" y="256"/>
                  </a:lnTo>
                  <a:lnTo>
                    <a:pt x="2152" y="179"/>
                  </a:lnTo>
                  <a:lnTo>
                    <a:pt x="2024" y="115"/>
                  </a:lnTo>
                  <a:lnTo>
                    <a:pt x="1884" y="64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5"/>
            <p:cNvSpPr/>
            <p:nvPr/>
          </p:nvSpPr>
          <p:spPr>
            <a:xfrm rot="5400000">
              <a:off x="3192974" y="3107933"/>
              <a:ext cx="239121" cy="240190"/>
            </a:xfrm>
            <a:custGeom>
              <a:avLst/>
              <a:gdLst/>
              <a:ahLst/>
              <a:cxnLst/>
              <a:rect l="l" t="t" r="r" b="b"/>
              <a:pathLst>
                <a:path w="2908" h="2921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39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5" y="334"/>
                  </a:lnTo>
                  <a:lnTo>
                    <a:pt x="423" y="436"/>
                  </a:lnTo>
                  <a:lnTo>
                    <a:pt x="333" y="539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15"/>
                  </a:lnTo>
                  <a:lnTo>
                    <a:pt x="26" y="1755"/>
                  </a:lnTo>
                  <a:lnTo>
                    <a:pt x="64" y="1896"/>
                  </a:lnTo>
                  <a:lnTo>
                    <a:pt x="116" y="2024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6"/>
                  </a:lnTo>
                  <a:lnTo>
                    <a:pt x="525" y="2588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806"/>
                  </a:lnTo>
                  <a:lnTo>
                    <a:pt x="1012" y="2844"/>
                  </a:lnTo>
                  <a:lnTo>
                    <a:pt x="1153" y="2883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1" y="2908"/>
                  </a:lnTo>
                  <a:lnTo>
                    <a:pt x="1742" y="2883"/>
                  </a:lnTo>
                  <a:lnTo>
                    <a:pt x="1883" y="2844"/>
                  </a:lnTo>
                  <a:lnTo>
                    <a:pt x="2024" y="2806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88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4" y="2268"/>
                  </a:lnTo>
                  <a:lnTo>
                    <a:pt x="2728" y="2153"/>
                  </a:lnTo>
                  <a:lnTo>
                    <a:pt x="2792" y="2024"/>
                  </a:lnTo>
                  <a:lnTo>
                    <a:pt x="2844" y="1896"/>
                  </a:lnTo>
                  <a:lnTo>
                    <a:pt x="2882" y="1755"/>
                  </a:lnTo>
                  <a:lnTo>
                    <a:pt x="2895" y="1615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2" y="897"/>
                  </a:lnTo>
                  <a:lnTo>
                    <a:pt x="2728" y="769"/>
                  </a:lnTo>
                  <a:lnTo>
                    <a:pt x="2664" y="641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7" y="257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39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5"/>
            <p:cNvSpPr/>
            <p:nvPr/>
          </p:nvSpPr>
          <p:spPr>
            <a:xfrm rot="5400000">
              <a:off x="2819035" y="2606622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4"/>
                  </a:lnTo>
                  <a:lnTo>
                    <a:pt x="423" y="436"/>
                  </a:lnTo>
                  <a:lnTo>
                    <a:pt x="334" y="539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85"/>
                  </a:lnTo>
                  <a:lnTo>
                    <a:pt x="526" y="2588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5" y="2806"/>
                  </a:lnTo>
                  <a:lnTo>
                    <a:pt x="1025" y="2857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6"/>
                  </a:lnTo>
                  <a:lnTo>
                    <a:pt x="2152" y="2741"/>
                  </a:lnTo>
                  <a:lnTo>
                    <a:pt x="2268" y="2665"/>
                  </a:lnTo>
                  <a:lnTo>
                    <a:pt x="2383" y="2588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8" y="257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5"/>
            <p:cNvSpPr/>
            <p:nvPr/>
          </p:nvSpPr>
          <p:spPr>
            <a:xfrm rot="5400000">
              <a:off x="2190801" y="2776672"/>
              <a:ext cx="239203" cy="239203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307" y="1"/>
                  </a:moveTo>
                  <a:lnTo>
                    <a:pt x="1154" y="27"/>
                  </a:lnTo>
                  <a:lnTo>
                    <a:pt x="1025" y="65"/>
                  </a:lnTo>
                  <a:lnTo>
                    <a:pt x="885" y="103"/>
                  </a:lnTo>
                  <a:lnTo>
                    <a:pt x="756" y="167"/>
                  </a:lnTo>
                  <a:lnTo>
                    <a:pt x="641" y="244"/>
                  </a:lnTo>
                  <a:lnTo>
                    <a:pt x="526" y="321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13"/>
                  </a:lnTo>
                  <a:lnTo>
                    <a:pt x="26" y="1154"/>
                  </a:lnTo>
                  <a:lnTo>
                    <a:pt x="1" y="1307"/>
                  </a:lnTo>
                  <a:lnTo>
                    <a:pt x="1" y="1448"/>
                  </a:lnTo>
                  <a:lnTo>
                    <a:pt x="1" y="1602"/>
                  </a:lnTo>
                  <a:lnTo>
                    <a:pt x="26" y="1743"/>
                  </a:lnTo>
                  <a:lnTo>
                    <a:pt x="65" y="1884"/>
                  </a:lnTo>
                  <a:lnTo>
                    <a:pt x="116" y="2012"/>
                  </a:lnTo>
                  <a:lnTo>
                    <a:pt x="167" y="2140"/>
                  </a:lnTo>
                  <a:lnTo>
                    <a:pt x="244" y="2268"/>
                  </a:lnTo>
                  <a:lnTo>
                    <a:pt x="334" y="2370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52"/>
                  </a:lnTo>
                  <a:lnTo>
                    <a:pt x="756" y="2729"/>
                  </a:lnTo>
                  <a:lnTo>
                    <a:pt x="885" y="2793"/>
                  </a:lnTo>
                  <a:lnTo>
                    <a:pt x="1025" y="2844"/>
                  </a:lnTo>
                  <a:lnTo>
                    <a:pt x="1154" y="2883"/>
                  </a:lnTo>
                  <a:lnTo>
                    <a:pt x="1307" y="2896"/>
                  </a:lnTo>
                  <a:lnTo>
                    <a:pt x="1448" y="2908"/>
                  </a:lnTo>
                  <a:lnTo>
                    <a:pt x="1602" y="2896"/>
                  </a:lnTo>
                  <a:lnTo>
                    <a:pt x="1743" y="2883"/>
                  </a:lnTo>
                  <a:lnTo>
                    <a:pt x="1884" y="2844"/>
                  </a:lnTo>
                  <a:lnTo>
                    <a:pt x="2024" y="2793"/>
                  </a:lnTo>
                  <a:lnTo>
                    <a:pt x="2153" y="2729"/>
                  </a:lnTo>
                  <a:lnTo>
                    <a:pt x="2268" y="2652"/>
                  </a:lnTo>
                  <a:lnTo>
                    <a:pt x="2383" y="2575"/>
                  </a:lnTo>
                  <a:lnTo>
                    <a:pt x="2486" y="2486"/>
                  </a:lnTo>
                  <a:lnTo>
                    <a:pt x="2575" y="2370"/>
                  </a:lnTo>
                  <a:lnTo>
                    <a:pt x="2665" y="2268"/>
                  </a:lnTo>
                  <a:lnTo>
                    <a:pt x="2729" y="2140"/>
                  </a:lnTo>
                  <a:lnTo>
                    <a:pt x="2793" y="2012"/>
                  </a:lnTo>
                  <a:lnTo>
                    <a:pt x="2844" y="1884"/>
                  </a:lnTo>
                  <a:lnTo>
                    <a:pt x="2883" y="1743"/>
                  </a:lnTo>
                  <a:lnTo>
                    <a:pt x="2895" y="1602"/>
                  </a:lnTo>
                  <a:lnTo>
                    <a:pt x="2908" y="1448"/>
                  </a:lnTo>
                  <a:lnTo>
                    <a:pt x="2895" y="1307"/>
                  </a:lnTo>
                  <a:lnTo>
                    <a:pt x="2883" y="1154"/>
                  </a:lnTo>
                  <a:lnTo>
                    <a:pt x="2844" y="1013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6" y="424"/>
                  </a:lnTo>
                  <a:lnTo>
                    <a:pt x="2383" y="321"/>
                  </a:lnTo>
                  <a:lnTo>
                    <a:pt x="2268" y="244"/>
                  </a:lnTo>
                  <a:lnTo>
                    <a:pt x="2153" y="167"/>
                  </a:lnTo>
                  <a:lnTo>
                    <a:pt x="2024" y="103"/>
                  </a:lnTo>
                  <a:lnTo>
                    <a:pt x="1884" y="65"/>
                  </a:lnTo>
                  <a:lnTo>
                    <a:pt x="1743" y="27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5"/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974" y="0"/>
                  </a:moveTo>
                  <a:lnTo>
                    <a:pt x="871" y="13"/>
                  </a:lnTo>
                  <a:lnTo>
                    <a:pt x="769" y="26"/>
                  </a:lnTo>
                  <a:lnTo>
                    <a:pt x="679" y="52"/>
                  </a:lnTo>
                  <a:lnTo>
                    <a:pt x="589" y="77"/>
                  </a:lnTo>
                  <a:lnTo>
                    <a:pt x="513" y="116"/>
                  </a:lnTo>
                  <a:lnTo>
                    <a:pt x="423" y="167"/>
                  </a:lnTo>
                  <a:lnTo>
                    <a:pt x="359" y="231"/>
                  </a:lnTo>
                  <a:lnTo>
                    <a:pt x="282" y="282"/>
                  </a:lnTo>
                  <a:lnTo>
                    <a:pt x="218" y="359"/>
                  </a:lnTo>
                  <a:lnTo>
                    <a:pt x="167" y="436"/>
                  </a:lnTo>
                  <a:lnTo>
                    <a:pt x="116" y="513"/>
                  </a:lnTo>
                  <a:lnTo>
                    <a:pt x="77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400"/>
                  </a:lnTo>
                  <a:lnTo>
                    <a:pt x="13" y="10772"/>
                  </a:lnTo>
                  <a:lnTo>
                    <a:pt x="26" y="11143"/>
                  </a:lnTo>
                  <a:lnTo>
                    <a:pt x="77" y="11515"/>
                  </a:lnTo>
                  <a:lnTo>
                    <a:pt x="128" y="11873"/>
                  </a:lnTo>
                  <a:lnTo>
                    <a:pt x="192" y="12219"/>
                  </a:lnTo>
                  <a:lnTo>
                    <a:pt x="282" y="12565"/>
                  </a:lnTo>
                  <a:lnTo>
                    <a:pt x="385" y="12911"/>
                  </a:lnTo>
                  <a:lnTo>
                    <a:pt x="500" y="13244"/>
                  </a:lnTo>
                  <a:lnTo>
                    <a:pt x="628" y="13564"/>
                  </a:lnTo>
                  <a:lnTo>
                    <a:pt x="769" y="13884"/>
                  </a:lnTo>
                  <a:lnTo>
                    <a:pt x="910" y="14179"/>
                  </a:lnTo>
                  <a:lnTo>
                    <a:pt x="1076" y="14486"/>
                  </a:lnTo>
                  <a:lnTo>
                    <a:pt x="1255" y="14768"/>
                  </a:lnTo>
                  <a:lnTo>
                    <a:pt x="1448" y="15050"/>
                  </a:lnTo>
                  <a:lnTo>
                    <a:pt x="1640" y="15306"/>
                  </a:lnTo>
                  <a:lnTo>
                    <a:pt x="1857" y="15562"/>
                  </a:lnTo>
                  <a:lnTo>
                    <a:pt x="2075" y="15805"/>
                  </a:lnTo>
                  <a:lnTo>
                    <a:pt x="2306" y="16036"/>
                  </a:lnTo>
                  <a:lnTo>
                    <a:pt x="2536" y="16254"/>
                  </a:lnTo>
                  <a:lnTo>
                    <a:pt x="2792" y="16459"/>
                  </a:lnTo>
                  <a:lnTo>
                    <a:pt x="3049" y="16651"/>
                  </a:lnTo>
                  <a:lnTo>
                    <a:pt x="3305" y="16817"/>
                  </a:lnTo>
                  <a:lnTo>
                    <a:pt x="3574" y="16984"/>
                  </a:lnTo>
                  <a:lnTo>
                    <a:pt x="3855" y="17125"/>
                  </a:lnTo>
                  <a:lnTo>
                    <a:pt x="4150" y="17265"/>
                  </a:lnTo>
                  <a:lnTo>
                    <a:pt x="4445" y="17381"/>
                  </a:lnTo>
                  <a:lnTo>
                    <a:pt x="4739" y="17470"/>
                  </a:lnTo>
                  <a:lnTo>
                    <a:pt x="5047" y="17560"/>
                  </a:lnTo>
                  <a:lnTo>
                    <a:pt x="5354" y="17624"/>
                  </a:lnTo>
                  <a:lnTo>
                    <a:pt x="5674" y="17662"/>
                  </a:lnTo>
                  <a:lnTo>
                    <a:pt x="5994" y="17701"/>
                  </a:lnTo>
                  <a:lnTo>
                    <a:pt x="6545" y="17701"/>
                  </a:lnTo>
                  <a:lnTo>
                    <a:pt x="6763" y="17714"/>
                  </a:lnTo>
                  <a:lnTo>
                    <a:pt x="6993" y="17739"/>
                  </a:lnTo>
                  <a:lnTo>
                    <a:pt x="7211" y="17765"/>
                  </a:lnTo>
                  <a:lnTo>
                    <a:pt x="7429" y="17816"/>
                  </a:lnTo>
                  <a:lnTo>
                    <a:pt x="7634" y="17880"/>
                  </a:lnTo>
                  <a:lnTo>
                    <a:pt x="7839" y="17944"/>
                  </a:lnTo>
                  <a:lnTo>
                    <a:pt x="8044" y="18034"/>
                  </a:lnTo>
                  <a:lnTo>
                    <a:pt x="8249" y="18124"/>
                  </a:lnTo>
                  <a:lnTo>
                    <a:pt x="8441" y="18239"/>
                  </a:lnTo>
                  <a:lnTo>
                    <a:pt x="8620" y="18354"/>
                  </a:lnTo>
                  <a:lnTo>
                    <a:pt x="8812" y="18482"/>
                  </a:lnTo>
                  <a:lnTo>
                    <a:pt x="8991" y="18623"/>
                  </a:lnTo>
                  <a:lnTo>
                    <a:pt x="9158" y="18777"/>
                  </a:lnTo>
                  <a:lnTo>
                    <a:pt x="9324" y="18930"/>
                  </a:lnTo>
                  <a:lnTo>
                    <a:pt x="9478" y="19097"/>
                  </a:lnTo>
                  <a:lnTo>
                    <a:pt x="9632" y="19276"/>
                  </a:lnTo>
                  <a:lnTo>
                    <a:pt x="9785" y="19468"/>
                  </a:lnTo>
                  <a:lnTo>
                    <a:pt x="9914" y="19660"/>
                  </a:lnTo>
                  <a:lnTo>
                    <a:pt x="10042" y="19865"/>
                  </a:lnTo>
                  <a:lnTo>
                    <a:pt x="10170" y="20070"/>
                  </a:lnTo>
                  <a:lnTo>
                    <a:pt x="10285" y="20288"/>
                  </a:lnTo>
                  <a:lnTo>
                    <a:pt x="10387" y="20519"/>
                  </a:lnTo>
                  <a:lnTo>
                    <a:pt x="10490" y="20749"/>
                  </a:lnTo>
                  <a:lnTo>
                    <a:pt x="10567" y="20980"/>
                  </a:lnTo>
                  <a:lnTo>
                    <a:pt x="10656" y="21223"/>
                  </a:lnTo>
                  <a:lnTo>
                    <a:pt x="10720" y="21479"/>
                  </a:lnTo>
                  <a:lnTo>
                    <a:pt x="10784" y="21735"/>
                  </a:lnTo>
                  <a:lnTo>
                    <a:pt x="10823" y="21992"/>
                  </a:lnTo>
                  <a:lnTo>
                    <a:pt x="10861" y="22260"/>
                  </a:lnTo>
                  <a:lnTo>
                    <a:pt x="10900" y="22529"/>
                  </a:lnTo>
                  <a:lnTo>
                    <a:pt x="10913" y="22798"/>
                  </a:lnTo>
                  <a:lnTo>
                    <a:pt x="10913" y="23067"/>
                  </a:lnTo>
                  <a:lnTo>
                    <a:pt x="10913" y="28972"/>
                  </a:lnTo>
                  <a:lnTo>
                    <a:pt x="10913" y="29241"/>
                  </a:lnTo>
                  <a:lnTo>
                    <a:pt x="10900" y="29523"/>
                  </a:lnTo>
                  <a:lnTo>
                    <a:pt x="10861" y="29792"/>
                  </a:lnTo>
                  <a:lnTo>
                    <a:pt x="10823" y="30048"/>
                  </a:lnTo>
                  <a:lnTo>
                    <a:pt x="10784" y="30304"/>
                  </a:lnTo>
                  <a:lnTo>
                    <a:pt x="10720" y="30560"/>
                  </a:lnTo>
                  <a:lnTo>
                    <a:pt x="10656" y="30816"/>
                  </a:lnTo>
                  <a:lnTo>
                    <a:pt x="10567" y="31060"/>
                  </a:lnTo>
                  <a:lnTo>
                    <a:pt x="10490" y="31290"/>
                  </a:lnTo>
                  <a:lnTo>
                    <a:pt x="10387" y="31521"/>
                  </a:lnTo>
                  <a:lnTo>
                    <a:pt x="10285" y="31751"/>
                  </a:lnTo>
                  <a:lnTo>
                    <a:pt x="10170" y="31969"/>
                  </a:lnTo>
                  <a:lnTo>
                    <a:pt x="10042" y="32174"/>
                  </a:lnTo>
                  <a:lnTo>
                    <a:pt x="9914" y="32379"/>
                  </a:lnTo>
                  <a:lnTo>
                    <a:pt x="9785" y="32571"/>
                  </a:lnTo>
                  <a:lnTo>
                    <a:pt x="9632" y="32763"/>
                  </a:lnTo>
                  <a:lnTo>
                    <a:pt x="9478" y="32942"/>
                  </a:lnTo>
                  <a:lnTo>
                    <a:pt x="9324" y="33109"/>
                  </a:lnTo>
                  <a:lnTo>
                    <a:pt x="9158" y="33275"/>
                  </a:lnTo>
                  <a:lnTo>
                    <a:pt x="8991" y="33416"/>
                  </a:lnTo>
                  <a:lnTo>
                    <a:pt x="8812" y="33557"/>
                  </a:lnTo>
                  <a:lnTo>
                    <a:pt x="8620" y="33685"/>
                  </a:lnTo>
                  <a:lnTo>
                    <a:pt x="8441" y="33800"/>
                  </a:lnTo>
                  <a:lnTo>
                    <a:pt x="8249" y="33916"/>
                  </a:lnTo>
                  <a:lnTo>
                    <a:pt x="8044" y="34005"/>
                  </a:lnTo>
                  <a:lnTo>
                    <a:pt x="7839" y="34095"/>
                  </a:lnTo>
                  <a:lnTo>
                    <a:pt x="7634" y="34172"/>
                  </a:lnTo>
                  <a:lnTo>
                    <a:pt x="7429" y="34223"/>
                  </a:lnTo>
                  <a:lnTo>
                    <a:pt x="7211" y="34274"/>
                  </a:lnTo>
                  <a:lnTo>
                    <a:pt x="6993" y="34313"/>
                  </a:lnTo>
                  <a:lnTo>
                    <a:pt x="6763" y="34326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5994" y="34351"/>
                  </a:lnTo>
                  <a:lnTo>
                    <a:pt x="5674" y="34377"/>
                  </a:lnTo>
                  <a:lnTo>
                    <a:pt x="5354" y="34415"/>
                  </a:lnTo>
                  <a:lnTo>
                    <a:pt x="5047" y="34479"/>
                  </a:lnTo>
                  <a:lnTo>
                    <a:pt x="4739" y="34569"/>
                  </a:lnTo>
                  <a:lnTo>
                    <a:pt x="4445" y="34671"/>
                  </a:lnTo>
                  <a:lnTo>
                    <a:pt x="4150" y="34787"/>
                  </a:lnTo>
                  <a:lnTo>
                    <a:pt x="3855" y="34915"/>
                  </a:lnTo>
                  <a:lnTo>
                    <a:pt x="3574" y="35056"/>
                  </a:lnTo>
                  <a:lnTo>
                    <a:pt x="3305" y="35222"/>
                  </a:lnTo>
                  <a:lnTo>
                    <a:pt x="3049" y="35401"/>
                  </a:lnTo>
                  <a:lnTo>
                    <a:pt x="2792" y="35581"/>
                  </a:lnTo>
                  <a:lnTo>
                    <a:pt x="2536" y="35786"/>
                  </a:lnTo>
                  <a:lnTo>
                    <a:pt x="2306" y="36003"/>
                  </a:lnTo>
                  <a:lnTo>
                    <a:pt x="2075" y="36234"/>
                  </a:lnTo>
                  <a:lnTo>
                    <a:pt x="1857" y="36477"/>
                  </a:lnTo>
                  <a:lnTo>
                    <a:pt x="1640" y="36733"/>
                  </a:lnTo>
                  <a:lnTo>
                    <a:pt x="1448" y="37002"/>
                  </a:lnTo>
                  <a:lnTo>
                    <a:pt x="1255" y="37271"/>
                  </a:lnTo>
                  <a:lnTo>
                    <a:pt x="1076" y="37566"/>
                  </a:lnTo>
                  <a:lnTo>
                    <a:pt x="910" y="37861"/>
                  </a:lnTo>
                  <a:lnTo>
                    <a:pt x="769" y="38168"/>
                  </a:lnTo>
                  <a:lnTo>
                    <a:pt x="628" y="38475"/>
                  </a:lnTo>
                  <a:lnTo>
                    <a:pt x="500" y="38808"/>
                  </a:lnTo>
                  <a:lnTo>
                    <a:pt x="385" y="39141"/>
                  </a:lnTo>
                  <a:lnTo>
                    <a:pt x="282" y="39474"/>
                  </a:lnTo>
                  <a:lnTo>
                    <a:pt x="192" y="39820"/>
                  </a:lnTo>
                  <a:lnTo>
                    <a:pt x="128" y="40179"/>
                  </a:lnTo>
                  <a:lnTo>
                    <a:pt x="77" y="40537"/>
                  </a:lnTo>
                  <a:lnTo>
                    <a:pt x="26" y="40896"/>
                  </a:lnTo>
                  <a:lnTo>
                    <a:pt x="13" y="41267"/>
                  </a:lnTo>
                  <a:lnTo>
                    <a:pt x="0" y="41652"/>
                  </a:lnTo>
                  <a:lnTo>
                    <a:pt x="0" y="51065"/>
                  </a:lnTo>
                  <a:lnTo>
                    <a:pt x="0" y="51168"/>
                  </a:lnTo>
                  <a:lnTo>
                    <a:pt x="13" y="51258"/>
                  </a:lnTo>
                  <a:lnTo>
                    <a:pt x="39" y="51360"/>
                  </a:lnTo>
                  <a:lnTo>
                    <a:pt x="77" y="51450"/>
                  </a:lnTo>
                  <a:lnTo>
                    <a:pt x="116" y="51527"/>
                  </a:lnTo>
                  <a:lnTo>
                    <a:pt x="167" y="51616"/>
                  </a:lnTo>
                  <a:lnTo>
                    <a:pt x="218" y="51680"/>
                  </a:lnTo>
                  <a:lnTo>
                    <a:pt x="282" y="51757"/>
                  </a:lnTo>
                  <a:lnTo>
                    <a:pt x="359" y="51821"/>
                  </a:lnTo>
                  <a:lnTo>
                    <a:pt x="423" y="51872"/>
                  </a:lnTo>
                  <a:lnTo>
                    <a:pt x="513" y="51924"/>
                  </a:lnTo>
                  <a:lnTo>
                    <a:pt x="589" y="51962"/>
                  </a:lnTo>
                  <a:lnTo>
                    <a:pt x="679" y="52000"/>
                  </a:lnTo>
                  <a:lnTo>
                    <a:pt x="769" y="52013"/>
                  </a:lnTo>
                  <a:lnTo>
                    <a:pt x="871" y="52039"/>
                  </a:lnTo>
                  <a:lnTo>
                    <a:pt x="1076" y="52039"/>
                  </a:lnTo>
                  <a:lnTo>
                    <a:pt x="1166" y="52013"/>
                  </a:lnTo>
                  <a:lnTo>
                    <a:pt x="1255" y="52000"/>
                  </a:lnTo>
                  <a:lnTo>
                    <a:pt x="1345" y="51962"/>
                  </a:lnTo>
                  <a:lnTo>
                    <a:pt x="1435" y="51924"/>
                  </a:lnTo>
                  <a:lnTo>
                    <a:pt x="1512" y="51872"/>
                  </a:lnTo>
                  <a:lnTo>
                    <a:pt x="1588" y="51821"/>
                  </a:lnTo>
                  <a:lnTo>
                    <a:pt x="1652" y="51757"/>
                  </a:lnTo>
                  <a:lnTo>
                    <a:pt x="1717" y="51680"/>
                  </a:lnTo>
                  <a:lnTo>
                    <a:pt x="1781" y="51616"/>
                  </a:lnTo>
                  <a:lnTo>
                    <a:pt x="1819" y="51527"/>
                  </a:lnTo>
                  <a:lnTo>
                    <a:pt x="1870" y="51450"/>
                  </a:lnTo>
                  <a:lnTo>
                    <a:pt x="1896" y="51360"/>
                  </a:lnTo>
                  <a:lnTo>
                    <a:pt x="1921" y="51258"/>
                  </a:lnTo>
                  <a:lnTo>
                    <a:pt x="1934" y="51168"/>
                  </a:lnTo>
                  <a:lnTo>
                    <a:pt x="1947" y="51065"/>
                  </a:lnTo>
                  <a:lnTo>
                    <a:pt x="1947" y="41652"/>
                  </a:lnTo>
                  <a:lnTo>
                    <a:pt x="1947" y="41370"/>
                  </a:lnTo>
                  <a:lnTo>
                    <a:pt x="1960" y="41101"/>
                  </a:lnTo>
                  <a:lnTo>
                    <a:pt x="1998" y="40832"/>
                  </a:lnTo>
                  <a:lnTo>
                    <a:pt x="2037" y="40563"/>
                  </a:lnTo>
                  <a:lnTo>
                    <a:pt x="2075" y="40307"/>
                  </a:lnTo>
                  <a:lnTo>
                    <a:pt x="2139" y="40051"/>
                  </a:lnTo>
                  <a:lnTo>
                    <a:pt x="2203" y="39807"/>
                  </a:lnTo>
                  <a:lnTo>
                    <a:pt x="2280" y="39564"/>
                  </a:lnTo>
                  <a:lnTo>
                    <a:pt x="2370" y="39321"/>
                  </a:lnTo>
                  <a:lnTo>
                    <a:pt x="2472" y="39090"/>
                  </a:lnTo>
                  <a:lnTo>
                    <a:pt x="2575" y="38860"/>
                  </a:lnTo>
                  <a:lnTo>
                    <a:pt x="2690" y="38642"/>
                  </a:lnTo>
                  <a:lnTo>
                    <a:pt x="2818" y="38437"/>
                  </a:lnTo>
                  <a:lnTo>
                    <a:pt x="2946" y="38232"/>
                  </a:lnTo>
                  <a:lnTo>
                    <a:pt x="3074" y="38040"/>
                  </a:lnTo>
                  <a:lnTo>
                    <a:pt x="3228" y="37848"/>
                  </a:lnTo>
                  <a:lnTo>
                    <a:pt x="3382" y="37681"/>
                  </a:lnTo>
                  <a:lnTo>
                    <a:pt x="3535" y="37502"/>
                  </a:lnTo>
                  <a:lnTo>
                    <a:pt x="3702" y="37348"/>
                  </a:lnTo>
                  <a:lnTo>
                    <a:pt x="3868" y="37195"/>
                  </a:lnTo>
                  <a:lnTo>
                    <a:pt x="4048" y="37054"/>
                  </a:lnTo>
                  <a:lnTo>
                    <a:pt x="4227" y="36926"/>
                  </a:lnTo>
                  <a:lnTo>
                    <a:pt x="4419" y="36810"/>
                  </a:lnTo>
                  <a:lnTo>
                    <a:pt x="4611" y="36708"/>
                  </a:lnTo>
                  <a:lnTo>
                    <a:pt x="4816" y="36605"/>
                  </a:lnTo>
                  <a:lnTo>
                    <a:pt x="5021" y="36516"/>
                  </a:lnTo>
                  <a:lnTo>
                    <a:pt x="5226" y="36452"/>
                  </a:lnTo>
                  <a:lnTo>
                    <a:pt x="5431" y="36388"/>
                  </a:lnTo>
                  <a:lnTo>
                    <a:pt x="5649" y="36336"/>
                  </a:lnTo>
                  <a:lnTo>
                    <a:pt x="5866" y="36311"/>
                  </a:lnTo>
                  <a:lnTo>
                    <a:pt x="6097" y="36285"/>
                  </a:lnTo>
                  <a:lnTo>
                    <a:pt x="6545" y="36285"/>
                  </a:lnTo>
                  <a:lnTo>
                    <a:pt x="6865" y="36272"/>
                  </a:lnTo>
                  <a:lnTo>
                    <a:pt x="7185" y="36247"/>
                  </a:lnTo>
                  <a:lnTo>
                    <a:pt x="7506" y="36195"/>
                  </a:lnTo>
                  <a:lnTo>
                    <a:pt x="7813" y="36131"/>
                  </a:lnTo>
                  <a:lnTo>
                    <a:pt x="8120" y="36055"/>
                  </a:lnTo>
                  <a:lnTo>
                    <a:pt x="8415" y="35952"/>
                  </a:lnTo>
                  <a:lnTo>
                    <a:pt x="8710" y="35837"/>
                  </a:lnTo>
                  <a:lnTo>
                    <a:pt x="9004" y="35709"/>
                  </a:lnTo>
                  <a:lnTo>
                    <a:pt x="9273" y="35555"/>
                  </a:lnTo>
                  <a:lnTo>
                    <a:pt x="9555" y="35401"/>
                  </a:lnTo>
                  <a:lnTo>
                    <a:pt x="9811" y="35222"/>
                  </a:lnTo>
                  <a:lnTo>
                    <a:pt x="10067" y="35030"/>
                  </a:lnTo>
                  <a:lnTo>
                    <a:pt x="10323" y="34825"/>
                  </a:lnTo>
                  <a:lnTo>
                    <a:pt x="10554" y="34607"/>
                  </a:lnTo>
                  <a:lnTo>
                    <a:pt x="10784" y="34377"/>
                  </a:lnTo>
                  <a:lnTo>
                    <a:pt x="11002" y="34133"/>
                  </a:lnTo>
                  <a:lnTo>
                    <a:pt x="11220" y="33877"/>
                  </a:lnTo>
                  <a:lnTo>
                    <a:pt x="11412" y="33621"/>
                  </a:lnTo>
                  <a:lnTo>
                    <a:pt x="11604" y="33339"/>
                  </a:lnTo>
                  <a:lnTo>
                    <a:pt x="11783" y="33058"/>
                  </a:lnTo>
                  <a:lnTo>
                    <a:pt x="11937" y="32763"/>
                  </a:lnTo>
                  <a:lnTo>
                    <a:pt x="12091" y="32456"/>
                  </a:lnTo>
                  <a:lnTo>
                    <a:pt x="12232" y="32135"/>
                  </a:lnTo>
                  <a:lnTo>
                    <a:pt x="12360" y="31815"/>
                  </a:lnTo>
                  <a:lnTo>
                    <a:pt x="12475" y="31482"/>
                  </a:lnTo>
                  <a:lnTo>
                    <a:pt x="12578" y="31136"/>
                  </a:lnTo>
                  <a:lnTo>
                    <a:pt x="12654" y="30791"/>
                  </a:lnTo>
                  <a:lnTo>
                    <a:pt x="12731" y="30445"/>
                  </a:lnTo>
                  <a:lnTo>
                    <a:pt x="12783" y="30086"/>
                  </a:lnTo>
                  <a:lnTo>
                    <a:pt x="12821" y="29715"/>
                  </a:lnTo>
                  <a:lnTo>
                    <a:pt x="12847" y="29343"/>
                  </a:lnTo>
                  <a:lnTo>
                    <a:pt x="12859" y="28972"/>
                  </a:lnTo>
                  <a:lnTo>
                    <a:pt x="12859" y="23067"/>
                  </a:lnTo>
                  <a:lnTo>
                    <a:pt x="12847" y="22696"/>
                  </a:lnTo>
                  <a:lnTo>
                    <a:pt x="12821" y="22325"/>
                  </a:lnTo>
                  <a:lnTo>
                    <a:pt x="12783" y="21966"/>
                  </a:lnTo>
                  <a:lnTo>
                    <a:pt x="12731" y="21594"/>
                  </a:lnTo>
                  <a:lnTo>
                    <a:pt x="12654" y="21249"/>
                  </a:lnTo>
                  <a:lnTo>
                    <a:pt x="12578" y="20903"/>
                  </a:lnTo>
                  <a:lnTo>
                    <a:pt x="12475" y="20557"/>
                  </a:lnTo>
                  <a:lnTo>
                    <a:pt x="12360" y="20224"/>
                  </a:lnTo>
                  <a:lnTo>
                    <a:pt x="12232" y="19904"/>
                  </a:lnTo>
                  <a:lnTo>
                    <a:pt x="12091" y="19596"/>
                  </a:lnTo>
                  <a:lnTo>
                    <a:pt x="11937" y="19289"/>
                  </a:lnTo>
                  <a:lnTo>
                    <a:pt x="11783" y="18994"/>
                  </a:lnTo>
                  <a:lnTo>
                    <a:pt x="11604" y="18700"/>
                  </a:lnTo>
                  <a:lnTo>
                    <a:pt x="11412" y="18431"/>
                  </a:lnTo>
                  <a:lnTo>
                    <a:pt x="11220" y="18162"/>
                  </a:lnTo>
                  <a:lnTo>
                    <a:pt x="11002" y="17906"/>
                  </a:lnTo>
                  <a:lnTo>
                    <a:pt x="10784" y="17662"/>
                  </a:lnTo>
                  <a:lnTo>
                    <a:pt x="10554" y="17432"/>
                  </a:lnTo>
                  <a:lnTo>
                    <a:pt x="10323" y="17214"/>
                  </a:lnTo>
                  <a:lnTo>
                    <a:pt x="10067" y="17009"/>
                  </a:lnTo>
                  <a:lnTo>
                    <a:pt x="9811" y="16817"/>
                  </a:lnTo>
                  <a:lnTo>
                    <a:pt x="9555" y="16651"/>
                  </a:lnTo>
                  <a:lnTo>
                    <a:pt x="9273" y="16484"/>
                  </a:lnTo>
                  <a:lnTo>
                    <a:pt x="9004" y="16343"/>
                  </a:lnTo>
                  <a:lnTo>
                    <a:pt x="8710" y="16202"/>
                  </a:lnTo>
                  <a:lnTo>
                    <a:pt x="8415" y="16087"/>
                  </a:lnTo>
                  <a:lnTo>
                    <a:pt x="8120" y="15997"/>
                  </a:lnTo>
                  <a:lnTo>
                    <a:pt x="7813" y="15908"/>
                  </a:lnTo>
                  <a:lnTo>
                    <a:pt x="7506" y="15844"/>
                  </a:lnTo>
                  <a:lnTo>
                    <a:pt x="7185" y="15805"/>
                  </a:lnTo>
                  <a:lnTo>
                    <a:pt x="6865" y="15767"/>
                  </a:lnTo>
                  <a:lnTo>
                    <a:pt x="6315" y="15767"/>
                  </a:lnTo>
                  <a:lnTo>
                    <a:pt x="6097" y="15754"/>
                  </a:lnTo>
                  <a:lnTo>
                    <a:pt x="5866" y="15741"/>
                  </a:lnTo>
                  <a:lnTo>
                    <a:pt x="5649" y="15703"/>
                  </a:lnTo>
                  <a:lnTo>
                    <a:pt x="5431" y="15652"/>
                  </a:lnTo>
                  <a:lnTo>
                    <a:pt x="5226" y="15588"/>
                  </a:lnTo>
                  <a:lnTo>
                    <a:pt x="5021" y="15524"/>
                  </a:lnTo>
                  <a:lnTo>
                    <a:pt x="4816" y="15434"/>
                  </a:lnTo>
                  <a:lnTo>
                    <a:pt x="4611" y="15344"/>
                  </a:lnTo>
                  <a:lnTo>
                    <a:pt x="4419" y="15229"/>
                  </a:lnTo>
                  <a:lnTo>
                    <a:pt x="4227" y="15114"/>
                  </a:lnTo>
                  <a:lnTo>
                    <a:pt x="4048" y="14986"/>
                  </a:lnTo>
                  <a:lnTo>
                    <a:pt x="3868" y="14845"/>
                  </a:lnTo>
                  <a:lnTo>
                    <a:pt x="3702" y="14691"/>
                  </a:lnTo>
                  <a:lnTo>
                    <a:pt x="3535" y="14537"/>
                  </a:lnTo>
                  <a:lnTo>
                    <a:pt x="3382" y="14371"/>
                  </a:lnTo>
                  <a:lnTo>
                    <a:pt x="3228" y="14192"/>
                  </a:lnTo>
                  <a:lnTo>
                    <a:pt x="3074" y="13999"/>
                  </a:lnTo>
                  <a:lnTo>
                    <a:pt x="2946" y="13807"/>
                  </a:lnTo>
                  <a:lnTo>
                    <a:pt x="2818" y="13602"/>
                  </a:lnTo>
                  <a:lnTo>
                    <a:pt x="2690" y="13397"/>
                  </a:lnTo>
                  <a:lnTo>
                    <a:pt x="2575" y="13180"/>
                  </a:lnTo>
                  <a:lnTo>
                    <a:pt x="2472" y="12949"/>
                  </a:lnTo>
                  <a:lnTo>
                    <a:pt x="2370" y="12719"/>
                  </a:lnTo>
                  <a:lnTo>
                    <a:pt x="2280" y="12488"/>
                  </a:lnTo>
                  <a:lnTo>
                    <a:pt x="2203" y="12245"/>
                  </a:lnTo>
                  <a:lnTo>
                    <a:pt x="2139" y="11989"/>
                  </a:lnTo>
                  <a:lnTo>
                    <a:pt x="2075" y="11732"/>
                  </a:lnTo>
                  <a:lnTo>
                    <a:pt x="2037" y="11476"/>
                  </a:lnTo>
                  <a:lnTo>
                    <a:pt x="1998" y="11207"/>
                  </a:lnTo>
                  <a:lnTo>
                    <a:pt x="1960" y="10951"/>
                  </a:lnTo>
                  <a:lnTo>
                    <a:pt x="1947" y="10669"/>
                  </a:lnTo>
                  <a:lnTo>
                    <a:pt x="1947" y="10400"/>
                  </a:lnTo>
                  <a:lnTo>
                    <a:pt x="1947" y="974"/>
                  </a:lnTo>
                  <a:lnTo>
                    <a:pt x="1934" y="871"/>
                  </a:lnTo>
                  <a:lnTo>
                    <a:pt x="1921" y="782"/>
                  </a:lnTo>
                  <a:lnTo>
                    <a:pt x="1896" y="692"/>
                  </a:lnTo>
                  <a:lnTo>
                    <a:pt x="1870" y="602"/>
                  </a:lnTo>
                  <a:lnTo>
                    <a:pt x="1819" y="513"/>
                  </a:lnTo>
                  <a:lnTo>
                    <a:pt x="1781" y="436"/>
                  </a:lnTo>
                  <a:lnTo>
                    <a:pt x="1717" y="359"/>
                  </a:lnTo>
                  <a:lnTo>
                    <a:pt x="1652" y="282"/>
                  </a:lnTo>
                  <a:lnTo>
                    <a:pt x="1588" y="231"/>
                  </a:lnTo>
                  <a:lnTo>
                    <a:pt x="1512" y="167"/>
                  </a:lnTo>
                  <a:lnTo>
                    <a:pt x="1435" y="116"/>
                  </a:lnTo>
                  <a:lnTo>
                    <a:pt x="1345" y="77"/>
                  </a:lnTo>
                  <a:lnTo>
                    <a:pt x="1255" y="52"/>
                  </a:lnTo>
                  <a:lnTo>
                    <a:pt x="1166" y="26"/>
                  </a:lnTo>
                  <a:lnTo>
                    <a:pt x="1076" y="1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5"/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11886" y="0"/>
                  </a:moveTo>
                  <a:lnTo>
                    <a:pt x="11783" y="13"/>
                  </a:lnTo>
                  <a:lnTo>
                    <a:pt x="11694" y="26"/>
                  </a:lnTo>
                  <a:lnTo>
                    <a:pt x="11604" y="52"/>
                  </a:lnTo>
                  <a:lnTo>
                    <a:pt x="11515" y="77"/>
                  </a:lnTo>
                  <a:lnTo>
                    <a:pt x="11425" y="116"/>
                  </a:lnTo>
                  <a:lnTo>
                    <a:pt x="11348" y="167"/>
                  </a:lnTo>
                  <a:lnTo>
                    <a:pt x="11271" y="231"/>
                  </a:lnTo>
                  <a:lnTo>
                    <a:pt x="11207" y="282"/>
                  </a:lnTo>
                  <a:lnTo>
                    <a:pt x="11143" y="359"/>
                  </a:lnTo>
                  <a:lnTo>
                    <a:pt x="11079" y="436"/>
                  </a:lnTo>
                  <a:lnTo>
                    <a:pt x="11028" y="513"/>
                  </a:lnTo>
                  <a:lnTo>
                    <a:pt x="10989" y="602"/>
                  </a:lnTo>
                  <a:lnTo>
                    <a:pt x="10964" y="692"/>
                  </a:lnTo>
                  <a:lnTo>
                    <a:pt x="10938" y="782"/>
                  </a:lnTo>
                  <a:lnTo>
                    <a:pt x="10925" y="871"/>
                  </a:lnTo>
                  <a:lnTo>
                    <a:pt x="10913" y="974"/>
                  </a:lnTo>
                  <a:lnTo>
                    <a:pt x="10913" y="10400"/>
                  </a:lnTo>
                  <a:lnTo>
                    <a:pt x="10913" y="10669"/>
                  </a:lnTo>
                  <a:lnTo>
                    <a:pt x="10900" y="10951"/>
                  </a:lnTo>
                  <a:lnTo>
                    <a:pt x="10861" y="11207"/>
                  </a:lnTo>
                  <a:lnTo>
                    <a:pt x="10823" y="11476"/>
                  </a:lnTo>
                  <a:lnTo>
                    <a:pt x="10784" y="11732"/>
                  </a:lnTo>
                  <a:lnTo>
                    <a:pt x="10720" y="11989"/>
                  </a:lnTo>
                  <a:lnTo>
                    <a:pt x="10656" y="12245"/>
                  </a:lnTo>
                  <a:lnTo>
                    <a:pt x="10567" y="12488"/>
                  </a:lnTo>
                  <a:lnTo>
                    <a:pt x="10490" y="12719"/>
                  </a:lnTo>
                  <a:lnTo>
                    <a:pt x="10387" y="12949"/>
                  </a:lnTo>
                  <a:lnTo>
                    <a:pt x="10285" y="13180"/>
                  </a:lnTo>
                  <a:lnTo>
                    <a:pt x="10170" y="13397"/>
                  </a:lnTo>
                  <a:lnTo>
                    <a:pt x="10042" y="13602"/>
                  </a:lnTo>
                  <a:lnTo>
                    <a:pt x="9914" y="13807"/>
                  </a:lnTo>
                  <a:lnTo>
                    <a:pt x="9785" y="13999"/>
                  </a:lnTo>
                  <a:lnTo>
                    <a:pt x="9632" y="14192"/>
                  </a:lnTo>
                  <a:lnTo>
                    <a:pt x="9478" y="14371"/>
                  </a:lnTo>
                  <a:lnTo>
                    <a:pt x="9324" y="14537"/>
                  </a:lnTo>
                  <a:lnTo>
                    <a:pt x="9158" y="14691"/>
                  </a:lnTo>
                  <a:lnTo>
                    <a:pt x="8991" y="14845"/>
                  </a:lnTo>
                  <a:lnTo>
                    <a:pt x="8812" y="14986"/>
                  </a:lnTo>
                  <a:lnTo>
                    <a:pt x="8620" y="15114"/>
                  </a:lnTo>
                  <a:lnTo>
                    <a:pt x="8441" y="15229"/>
                  </a:lnTo>
                  <a:lnTo>
                    <a:pt x="8249" y="15344"/>
                  </a:lnTo>
                  <a:lnTo>
                    <a:pt x="8044" y="15434"/>
                  </a:lnTo>
                  <a:lnTo>
                    <a:pt x="7839" y="15524"/>
                  </a:lnTo>
                  <a:lnTo>
                    <a:pt x="7634" y="15588"/>
                  </a:lnTo>
                  <a:lnTo>
                    <a:pt x="7429" y="15652"/>
                  </a:lnTo>
                  <a:lnTo>
                    <a:pt x="7211" y="15703"/>
                  </a:lnTo>
                  <a:lnTo>
                    <a:pt x="6993" y="15741"/>
                  </a:lnTo>
                  <a:lnTo>
                    <a:pt x="6763" y="15754"/>
                  </a:lnTo>
                  <a:lnTo>
                    <a:pt x="6545" y="15767"/>
                  </a:lnTo>
                  <a:lnTo>
                    <a:pt x="5994" y="15767"/>
                  </a:lnTo>
                  <a:lnTo>
                    <a:pt x="5674" y="15805"/>
                  </a:lnTo>
                  <a:lnTo>
                    <a:pt x="5354" y="15844"/>
                  </a:lnTo>
                  <a:lnTo>
                    <a:pt x="5047" y="15908"/>
                  </a:lnTo>
                  <a:lnTo>
                    <a:pt x="4739" y="15997"/>
                  </a:lnTo>
                  <a:lnTo>
                    <a:pt x="4445" y="16087"/>
                  </a:lnTo>
                  <a:lnTo>
                    <a:pt x="4150" y="16202"/>
                  </a:lnTo>
                  <a:lnTo>
                    <a:pt x="3855" y="16343"/>
                  </a:lnTo>
                  <a:lnTo>
                    <a:pt x="3574" y="16484"/>
                  </a:lnTo>
                  <a:lnTo>
                    <a:pt x="3305" y="16651"/>
                  </a:lnTo>
                  <a:lnTo>
                    <a:pt x="3049" y="16817"/>
                  </a:lnTo>
                  <a:lnTo>
                    <a:pt x="2792" y="17009"/>
                  </a:lnTo>
                  <a:lnTo>
                    <a:pt x="2536" y="17214"/>
                  </a:lnTo>
                  <a:lnTo>
                    <a:pt x="2306" y="17432"/>
                  </a:lnTo>
                  <a:lnTo>
                    <a:pt x="2075" y="17662"/>
                  </a:lnTo>
                  <a:lnTo>
                    <a:pt x="1857" y="17906"/>
                  </a:lnTo>
                  <a:lnTo>
                    <a:pt x="1640" y="18162"/>
                  </a:lnTo>
                  <a:lnTo>
                    <a:pt x="1448" y="18431"/>
                  </a:lnTo>
                  <a:lnTo>
                    <a:pt x="1255" y="18700"/>
                  </a:lnTo>
                  <a:lnTo>
                    <a:pt x="1076" y="18994"/>
                  </a:lnTo>
                  <a:lnTo>
                    <a:pt x="910" y="19289"/>
                  </a:lnTo>
                  <a:lnTo>
                    <a:pt x="769" y="19596"/>
                  </a:lnTo>
                  <a:lnTo>
                    <a:pt x="628" y="19904"/>
                  </a:lnTo>
                  <a:lnTo>
                    <a:pt x="500" y="20224"/>
                  </a:lnTo>
                  <a:lnTo>
                    <a:pt x="385" y="20557"/>
                  </a:lnTo>
                  <a:lnTo>
                    <a:pt x="282" y="20903"/>
                  </a:lnTo>
                  <a:lnTo>
                    <a:pt x="192" y="21249"/>
                  </a:lnTo>
                  <a:lnTo>
                    <a:pt x="128" y="21594"/>
                  </a:lnTo>
                  <a:lnTo>
                    <a:pt x="77" y="21966"/>
                  </a:lnTo>
                  <a:lnTo>
                    <a:pt x="26" y="22325"/>
                  </a:lnTo>
                  <a:lnTo>
                    <a:pt x="13" y="22696"/>
                  </a:lnTo>
                  <a:lnTo>
                    <a:pt x="0" y="23067"/>
                  </a:lnTo>
                  <a:lnTo>
                    <a:pt x="0" y="28972"/>
                  </a:lnTo>
                  <a:lnTo>
                    <a:pt x="13" y="29343"/>
                  </a:lnTo>
                  <a:lnTo>
                    <a:pt x="26" y="29715"/>
                  </a:lnTo>
                  <a:lnTo>
                    <a:pt x="77" y="30086"/>
                  </a:lnTo>
                  <a:lnTo>
                    <a:pt x="128" y="30445"/>
                  </a:lnTo>
                  <a:lnTo>
                    <a:pt x="192" y="30791"/>
                  </a:lnTo>
                  <a:lnTo>
                    <a:pt x="282" y="31136"/>
                  </a:lnTo>
                  <a:lnTo>
                    <a:pt x="385" y="31482"/>
                  </a:lnTo>
                  <a:lnTo>
                    <a:pt x="500" y="31815"/>
                  </a:lnTo>
                  <a:lnTo>
                    <a:pt x="628" y="32135"/>
                  </a:lnTo>
                  <a:lnTo>
                    <a:pt x="769" y="32456"/>
                  </a:lnTo>
                  <a:lnTo>
                    <a:pt x="910" y="32763"/>
                  </a:lnTo>
                  <a:lnTo>
                    <a:pt x="1076" y="33058"/>
                  </a:lnTo>
                  <a:lnTo>
                    <a:pt x="1255" y="33339"/>
                  </a:lnTo>
                  <a:lnTo>
                    <a:pt x="1448" y="33621"/>
                  </a:lnTo>
                  <a:lnTo>
                    <a:pt x="1640" y="33877"/>
                  </a:lnTo>
                  <a:lnTo>
                    <a:pt x="1857" y="34133"/>
                  </a:lnTo>
                  <a:lnTo>
                    <a:pt x="2075" y="34377"/>
                  </a:lnTo>
                  <a:lnTo>
                    <a:pt x="2306" y="34607"/>
                  </a:lnTo>
                  <a:lnTo>
                    <a:pt x="2536" y="34825"/>
                  </a:lnTo>
                  <a:lnTo>
                    <a:pt x="2792" y="35030"/>
                  </a:lnTo>
                  <a:lnTo>
                    <a:pt x="3049" y="35222"/>
                  </a:lnTo>
                  <a:lnTo>
                    <a:pt x="3305" y="35401"/>
                  </a:lnTo>
                  <a:lnTo>
                    <a:pt x="3574" y="35555"/>
                  </a:lnTo>
                  <a:lnTo>
                    <a:pt x="3855" y="35709"/>
                  </a:lnTo>
                  <a:lnTo>
                    <a:pt x="4150" y="35837"/>
                  </a:lnTo>
                  <a:lnTo>
                    <a:pt x="4445" y="35952"/>
                  </a:lnTo>
                  <a:lnTo>
                    <a:pt x="4739" y="36055"/>
                  </a:lnTo>
                  <a:lnTo>
                    <a:pt x="5047" y="36131"/>
                  </a:lnTo>
                  <a:lnTo>
                    <a:pt x="5354" y="36195"/>
                  </a:lnTo>
                  <a:lnTo>
                    <a:pt x="5674" y="36247"/>
                  </a:lnTo>
                  <a:lnTo>
                    <a:pt x="5994" y="36272"/>
                  </a:lnTo>
                  <a:lnTo>
                    <a:pt x="6315" y="36285"/>
                  </a:lnTo>
                  <a:lnTo>
                    <a:pt x="6763" y="36285"/>
                  </a:lnTo>
                  <a:lnTo>
                    <a:pt x="6993" y="36311"/>
                  </a:lnTo>
                  <a:lnTo>
                    <a:pt x="7211" y="36336"/>
                  </a:lnTo>
                  <a:lnTo>
                    <a:pt x="7429" y="36388"/>
                  </a:lnTo>
                  <a:lnTo>
                    <a:pt x="7634" y="36452"/>
                  </a:lnTo>
                  <a:lnTo>
                    <a:pt x="7839" y="36516"/>
                  </a:lnTo>
                  <a:lnTo>
                    <a:pt x="8044" y="36605"/>
                  </a:lnTo>
                  <a:lnTo>
                    <a:pt x="8249" y="36708"/>
                  </a:lnTo>
                  <a:lnTo>
                    <a:pt x="8441" y="36810"/>
                  </a:lnTo>
                  <a:lnTo>
                    <a:pt x="8620" y="36926"/>
                  </a:lnTo>
                  <a:lnTo>
                    <a:pt x="8812" y="37054"/>
                  </a:lnTo>
                  <a:lnTo>
                    <a:pt x="8991" y="37195"/>
                  </a:lnTo>
                  <a:lnTo>
                    <a:pt x="9158" y="37348"/>
                  </a:lnTo>
                  <a:lnTo>
                    <a:pt x="9324" y="37502"/>
                  </a:lnTo>
                  <a:lnTo>
                    <a:pt x="9478" y="37681"/>
                  </a:lnTo>
                  <a:lnTo>
                    <a:pt x="9632" y="37848"/>
                  </a:lnTo>
                  <a:lnTo>
                    <a:pt x="9785" y="38040"/>
                  </a:lnTo>
                  <a:lnTo>
                    <a:pt x="9914" y="38232"/>
                  </a:lnTo>
                  <a:lnTo>
                    <a:pt x="10042" y="38437"/>
                  </a:lnTo>
                  <a:lnTo>
                    <a:pt x="10170" y="38642"/>
                  </a:lnTo>
                  <a:lnTo>
                    <a:pt x="10285" y="38860"/>
                  </a:lnTo>
                  <a:lnTo>
                    <a:pt x="10387" y="39090"/>
                  </a:lnTo>
                  <a:lnTo>
                    <a:pt x="10490" y="39321"/>
                  </a:lnTo>
                  <a:lnTo>
                    <a:pt x="10567" y="39564"/>
                  </a:lnTo>
                  <a:lnTo>
                    <a:pt x="10656" y="39807"/>
                  </a:lnTo>
                  <a:lnTo>
                    <a:pt x="10720" y="40051"/>
                  </a:lnTo>
                  <a:lnTo>
                    <a:pt x="10784" y="40307"/>
                  </a:lnTo>
                  <a:lnTo>
                    <a:pt x="10823" y="40563"/>
                  </a:lnTo>
                  <a:lnTo>
                    <a:pt x="10861" y="40832"/>
                  </a:lnTo>
                  <a:lnTo>
                    <a:pt x="10900" y="41101"/>
                  </a:lnTo>
                  <a:lnTo>
                    <a:pt x="10913" y="41370"/>
                  </a:lnTo>
                  <a:lnTo>
                    <a:pt x="10913" y="41652"/>
                  </a:lnTo>
                  <a:lnTo>
                    <a:pt x="10913" y="51065"/>
                  </a:lnTo>
                  <a:lnTo>
                    <a:pt x="10925" y="51168"/>
                  </a:lnTo>
                  <a:lnTo>
                    <a:pt x="10938" y="51258"/>
                  </a:lnTo>
                  <a:lnTo>
                    <a:pt x="10964" y="51360"/>
                  </a:lnTo>
                  <a:lnTo>
                    <a:pt x="10989" y="51450"/>
                  </a:lnTo>
                  <a:lnTo>
                    <a:pt x="11028" y="51527"/>
                  </a:lnTo>
                  <a:lnTo>
                    <a:pt x="11079" y="51616"/>
                  </a:lnTo>
                  <a:lnTo>
                    <a:pt x="11143" y="51680"/>
                  </a:lnTo>
                  <a:lnTo>
                    <a:pt x="11207" y="51757"/>
                  </a:lnTo>
                  <a:lnTo>
                    <a:pt x="11271" y="51821"/>
                  </a:lnTo>
                  <a:lnTo>
                    <a:pt x="11348" y="51872"/>
                  </a:lnTo>
                  <a:lnTo>
                    <a:pt x="11425" y="51924"/>
                  </a:lnTo>
                  <a:lnTo>
                    <a:pt x="11515" y="51962"/>
                  </a:lnTo>
                  <a:lnTo>
                    <a:pt x="11604" y="52000"/>
                  </a:lnTo>
                  <a:lnTo>
                    <a:pt x="11694" y="52013"/>
                  </a:lnTo>
                  <a:lnTo>
                    <a:pt x="11783" y="52039"/>
                  </a:lnTo>
                  <a:lnTo>
                    <a:pt x="11988" y="52039"/>
                  </a:lnTo>
                  <a:lnTo>
                    <a:pt x="12078" y="52013"/>
                  </a:lnTo>
                  <a:lnTo>
                    <a:pt x="12181" y="52000"/>
                  </a:lnTo>
                  <a:lnTo>
                    <a:pt x="12270" y="51962"/>
                  </a:lnTo>
                  <a:lnTo>
                    <a:pt x="12347" y="51924"/>
                  </a:lnTo>
                  <a:lnTo>
                    <a:pt x="12437" y="51872"/>
                  </a:lnTo>
                  <a:lnTo>
                    <a:pt x="12501" y="51821"/>
                  </a:lnTo>
                  <a:lnTo>
                    <a:pt x="12578" y="51757"/>
                  </a:lnTo>
                  <a:lnTo>
                    <a:pt x="12642" y="51680"/>
                  </a:lnTo>
                  <a:lnTo>
                    <a:pt x="12693" y="51616"/>
                  </a:lnTo>
                  <a:lnTo>
                    <a:pt x="12744" y="51527"/>
                  </a:lnTo>
                  <a:lnTo>
                    <a:pt x="12783" y="51450"/>
                  </a:lnTo>
                  <a:lnTo>
                    <a:pt x="12821" y="51360"/>
                  </a:lnTo>
                  <a:lnTo>
                    <a:pt x="12834" y="51258"/>
                  </a:lnTo>
                  <a:lnTo>
                    <a:pt x="12859" y="51168"/>
                  </a:lnTo>
                  <a:lnTo>
                    <a:pt x="12859" y="51065"/>
                  </a:lnTo>
                  <a:lnTo>
                    <a:pt x="12859" y="41652"/>
                  </a:lnTo>
                  <a:lnTo>
                    <a:pt x="12847" y="41267"/>
                  </a:lnTo>
                  <a:lnTo>
                    <a:pt x="12821" y="40896"/>
                  </a:lnTo>
                  <a:lnTo>
                    <a:pt x="12783" y="40537"/>
                  </a:lnTo>
                  <a:lnTo>
                    <a:pt x="12731" y="40179"/>
                  </a:lnTo>
                  <a:lnTo>
                    <a:pt x="12654" y="39820"/>
                  </a:lnTo>
                  <a:lnTo>
                    <a:pt x="12578" y="39474"/>
                  </a:lnTo>
                  <a:lnTo>
                    <a:pt x="12475" y="39141"/>
                  </a:lnTo>
                  <a:lnTo>
                    <a:pt x="12360" y="38808"/>
                  </a:lnTo>
                  <a:lnTo>
                    <a:pt x="12232" y="38475"/>
                  </a:lnTo>
                  <a:lnTo>
                    <a:pt x="12091" y="38168"/>
                  </a:lnTo>
                  <a:lnTo>
                    <a:pt x="11937" y="37861"/>
                  </a:lnTo>
                  <a:lnTo>
                    <a:pt x="11783" y="37566"/>
                  </a:lnTo>
                  <a:lnTo>
                    <a:pt x="11604" y="37271"/>
                  </a:lnTo>
                  <a:lnTo>
                    <a:pt x="11412" y="37002"/>
                  </a:lnTo>
                  <a:lnTo>
                    <a:pt x="11220" y="36733"/>
                  </a:lnTo>
                  <a:lnTo>
                    <a:pt x="11002" y="36477"/>
                  </a:lnTo>
                  <a:lnTo>
                    <a:pt x="10784" y="36234"/>
                  </a:lnTo>
                  <a:lnTo>
                    <a:pt x="10554" y="36003"/>
                  </a:lnTo>
                  <a:lnTo>
                    <a:pt x="10323" y="35786"/>
                  </a:lnTo>
                  <a:lnTo>
                    <a:pt x="10067" y="35581"/>
                  </a:lnTo>
                  <a:lnTo>
                    <a:pt x="9811" y="35401"/>
                  </a:lnTo>
                  <a:lnTo>
                    <a:pt x="9555" y="35222"/>
                  </a:lnTo>
                  <a:lnTo>
                    <a:pt x="9273" y="35056"/>
                  </a:lnTo>
                  <a:lnTo>
                    <a:pt x="9004" y="34915"/>
                  </a:lnTo>
                  <a:lnTo>
                    <a:pt x="8710" y="34787"/>
                  </a:lnTo>
                  <a:lnTo>
                    <a:pt x="8415" y="34671"/>
                  </a:lnTo>
                  <a:lnTo>
                    <a:pt x="8120" y="34569"/>
                  </a:lnTo>
                  <a:lnTo>
                    <a:pt x="7813" y="34479"/>
                  </a:lnTo>
                  <a:lnTo>
                    <a:pt x="7506" y="34415"/>
                  </a:lnTo>
                  <a:lnTo>
                    <a:pt x="7185" y="34377"/>
                  </a:lnTo>
                  <a:lnTo>
                    <a:pt x="6865" y="34351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6097" y="34326"/>
                  </a:lnTo>
                  <a:lnTo>
                    <a:pt x="5866" y="34313"/>
                  </a:lnTo>
                  <a:lnTo>
                    <a:pt x="5649" y="34274"/>
                  </a:lnTo>
                  <a:lnTo>
                    <a:pt x="5431" y="34223"/>
                  </a:lnTo>
                  <a:lnTo>
                    <a:pt x="5226" y="34172"/>
                  </a:lnTo>
                  <a:lnTo>
                    <a:pt x="5021" y="34095"/>
                  </a:lnTo>
                  <a:lnTo>
                    <a:pt x="4816" y="34005"/>
                  </a:lnTo>
                  <a:lnTo>
                    <a:pt x="4611" y="33916"/>
                  </a:lnTo>
                  <a:lnTo>
                    <a:pt x="4419" y="33800"/>
                  </a:lnTo>
                  <a:lnTo>
                    <a:pt x="4227" y="33685"/>
                  </a:lnTo>
                  <a:lnTo>
                    <a:pt x="4048" y="33557"/>
                  </a:lnTo>
                  <a:lnTo>
                    <a:pt x="3868" y="33416"/>
                  </a:lnTo>
                  <a:lnTo>
                    <a:pt x="3702" y="33275"/>
                  </a:lnTo>
                  <a:lnTo>
                    <a:pt x="3535" y="33109"/>
                  </a:lnTo>
                  <a:lnTo>
                    <a:pt x="3382" y="32942"/>
                  </a:lnTo>
                  <a:lnTo>
                    <a:pt x="3228" y="32763"/>
                  </a:lnTo>
                  <a:lnTo>
                    <a:pt x="3074" y="32571"/>
                  </a:lnTo>
                  <a:lnTo>
                    <a:pt x="2946" y="32379"/>
                  </a:lnTo>
                  <a:lnTo>
                    <a:pt x="2818" y="32174"/>
                  </a:lnTo>
                  <a:lnTo>
                    <a:pt x="2690" y="31969"/>
                  </a:lnTo>
                  <a:lnTo>
                    <a:pt x="2575" y="31751"/>
                  </a:lnTo>
                  <a:lnTo>
                    <a:pt x="2472" y="31521"/>
                  </a:lnTo>
                  <a:lnTo>
                    <a:pt x="2370" y="31290"/>
                  </a:lnTo>
                  <a:lnTo>
                    <a:pt x="2280" y="31060"/>
                  </a:lnTo>
                  <a:lnTo>
                    <a:pt x="2203" y="30816"/>
                  </a:lnTo>
                  <a:lnTo>
                    <a:pt x="2139" y="30560"/>
                  </a:lnTo>
                  <a:lnTo>
                    <a:pt x="2075" y="30304"/>
                  </a:lnTo>
                  <a:lnTo>
                    <a:pt x="2037" y="30048"/>
                  </a:lnTo>
                  <a:lnTo>
                    <a:pt x="1998" y="29792"/>
                  </a:lnTo>
                  <a:lnTo>
                    <a:pt x="1960" y="29523"/>
                  </a:lnTo>
                  <a:lnTo>
                    <a:pt x="1947" y="29241"/>
                  </a:lnTo>
                  <a:lnTo>
                    <a:pt x="1947" y="28972"/>
                  </a:lnTo>
                  <a:lnTo>
                    <a:pt x="1947" y="23067"/>
                  </a:lnTo>
                  <a:lnTo>
                    <a:pt x="1947" y="22798"/>
                  </a:lnTo>
                  <a:lnTo>
                    <a:pt x="1960" y="22529"/>
                  </a:lnTo>
                  <a:lnTo>
                    <a:pt x="1998" y="22260"/>
                  </a:lnTo>
                  <a:lnTo>
                    <a:pt x="2037" y="21992"/>
                  </a:lnTo>
                  <a:lnTo>
                    <a:pt x="2075" y="21735"/>
                  </a:lnTo>
                  <a:lnTo>
                    <a:pt x="2139" y="21479"/>
                  </a:lnTo>
                  <a:lnTo>
                    <a:pt x="2203" y="21223"/>
                  </a:lnTo>
                  <a:lnTo>
                    <a:pt x="2280" y="20980"/>
                  </a:lnTo>
                  <a:lnTo>
                    <a:pt x="2370" y="20749"/>
                  </a:lnTo>
                  <a:lnTo>
                    <a:pt x="2472" y="20519"/>
                  </a:lnTo>
                  <a:lnTo>
                    <a:pt x="2575" y="20288"/>
                  </a:lnTo>
                  <a:lnTo>
                    <a:pt x="2690" y="20070"/>
                  </a:lnTo>
                  <a:lnTo>
                    <a:pt x="2818" y="19865"/>
                  </a:lnTo>
                  <a:lnTo>
                    <a:pt x="2946" y="19660"/>
                  </a:lnTo>
                  <a:lnTo>
                    <a:pt x="3074" y="19468"/>
                  </a:lnTo>
                  <a:lnTo>
                    <a:pt x="3228" y="19276"/>
                  </a:lnTo>
                  <a:lnTo>
                    <a:pt x="3382" y="19097"/>
                  </a:lnTo>
                  <a:lnTo>
                    <a:pt x="3535" y="18930"/>
                  </a:lnTo>
                  <a:lnTo>
                    <a:pt x="3702" y="18777"/>
                  </a:lnTo>
                  <a:lnTo>
                    <a:pt x="3868" y="18623"/>
                  </a:lnTo>
                  <a:lnTo>
                    <a:pt x="4048" y="18482"/>
                  </a:lnTo>
                  <a:lnTo>
                    <a:pt x="4227" y="18354"/>
                  </a:lnTo>
                  <a:lnTo>
                    <a:pt x="4419" y="18239"/>
                  </a:lnTo>
                  <a:lnTo>
                    <a:pt x="4611" y="18124"/>
                  </a:lnTo>
                  <a:lnTo>
                    <a:pt x="4816" y="18034"/>
                  </a:lnTo>
                  <a:lnTo>
                    <a:pt x="5021" y="17944"/>
                  </a:lnTo>
                  <a:lnTo>
                    <a:pt x="5226" y="17880"/>
                  </a:lnTo>
                  <a:lnTo>
                    <a:pt x="5431" y="17816"/>
                  </a:lnTo>
                  <a:lnTo>
                    <a:pt x="5649" y="17765"/>
                  </a:lnTo>
                  <a:lnTo>
                    <a:pt x="5866" y="17739"/>
                  </a:lnTo>
                  <a:lnTo>
                    <a:pt x="6097" y="17714"/>
                  </a:lnTo>
                  <a:lnTo>
                    <a:pt x="6315" y="17701"/>
                  </a:lnTo>
                  <a:lnTo>
                    <a:pt x="6865" y="17701"/>
                  </a:lnTo>
                  <a:lnTo>
                    <a:pt x="7185" y="17662"/>
                  </a:lnTo>
                  <a:lnTo>
                    <a:pt x="7506" y="17624"/>
                  </a:lnTo>
                  <a:lnTo>
                    <a:pt x="7813" y="17560"/>
                  </a:lnTo>
                  <a:lnTo>
                    <a:pt x="8120" y="17470"/>
                  </a:lnTo>
                  <a:lnTo>
                    <a:pt x="8415" y="17381"/>
                  </a:lnTo>
                  <a:lnTo>
                    <a:pt x="8710" y="17265"/>
                  </a:lnTo>
                  <a:lnTo>
                    <a:pt x="9004" y="17125"/>
                  </a:lnTo>
                  <a:lnTo>
                    <a:pt x="9273" y="16984"/>
                  </a:lnTo>
                  <a:lnTo>
                    <a:pt x="9555" y="16817"/>
                  </a:lnTo>
                  <a:lnTo>
                    <a:pt x="9811" y="16651"/>
                  </a:lnTo>
                  <a:lnTo>
                    <a:pt x="10067" y="16459"/>
                  </a:lnTo>
                  <a:lnTo>
                    <a:pt x="10323" y="16254"/>
                  </a:lnTo>
                  <a:lnTo>
                    <a:pt x="10554" y="16036"/>
                  </a:lnTo>
                  <a:lnTo>
                    <a:pt x="10784" y="15805"/>
                  </a:lnTo>
                  <a:lnTo>
                    <a:pt x="11002" y="15562"/>
                  </a:lnTo>
                  <a:lnTo>
                    <a:pt x="11220" y="15306"/>
                  </a:lnTo>
                  <a:lnTo>
                    <a:pt x="11412" y="15050"/>
                  </a:lnTo>
                  <a:lnTo>
                    <a:pt x="11604" y="14768"/>
                  </a:lnTo>
                  <a:lnTo>
                    <a:pt x="11783" y="14486"/>
                  </a:lnTo>
                  <a:lnTo>
                    <a:pt x="11937" y="14179"/>
                  </a:lnTo>
                  <a:lnTo>
                    <a:pt x="12091" y="13884"/>
                  </a:lnTo>
                  <a:lnTo>
                    <a:pt x="12232" y="13564"/>
                  </a:lnTo>
                  <a:lnTo>
                    <a:pt x="12360" y="13244"/>
                  </a:lnTo>
                  <a:lnTo>
                    <a:pt x="12475" y="12911"/>
                  </a:lnTo>
                  <a:lnTo>
                    <a:pt x="12578" y="12565"/>
                  </a:lnTo>
                  <a:lnTo>
                    <a:pt x="12654" y="12219"/>
                  </a:lnTo>
                  <a:lnTo>
                    <a:pt x="12731" y="11873"/>
                  </a:lnTo>
                  <a:lnTo>
                    <a:pt x="12783" y="11515"/>
                  </a:lnTo>
                  <a:lnTo>
                    <a:pt x="12821" y="11143"/>
                  </a:lnTo>
                  <a:lnTo>
                    <a:pt x="12847" y="10772"/>
                  </a:lnTo>
                  <a:lnTo>
                    <a:pt x="12859" y="10400"/>
                  </a:lnTo>
                  <a:lnTo>
                    <a:pt x="12859" y="974"/>
                  </a:lnTo>
                  <a:lnTo>
                    <a:pt x="12859" y="871"/>
                  </a:lnTo>
                  <a:lnTo>
                    <a:pt x="12834" y="782"/>
                  </a:lnTo>
                  <a:lnTo>
                    <a:pt x="12821" y="692"/>
                  </a:lnTo>
                  <a:lnTo>
                    <a:pt x="12783" y="602"/>
                  </a:lnTo>
                  <a:lnTo>
                    <a:pt x="12744" y="513"/>
                  </a:lnTo>
                  <a:lnTo>
                    <a:pt x="12693" y="436"/>
                  </a:lnTo>
                  <a:lnTo>
                    <a:pt x="12642" y="359"/>
                  </a:lnTo>
                  <a:lnTo>
                    <a:pt x="12578" y="282"/>
                  </a:lnTo>
                  <a:lnTo>
                    <a:pt x="12501" y="231"/>
                  </a:lnTo>
                  <a:lnTo>
                    <a:pt x="12437" y="167"/>
                  </a:lnTo>
                  <a:lnTo>
                    <a:pt x="12347" y="116"/>
                  </a:lnTo>
                  <a:lnTo>
                    <a:pt x="12270" y="77"/>
                  </a:lnTo>
                  <a:lnTo>
                    <a:pt x="12181" y="52"/>
                  </a:lnTo>
                  <a:lnTo>
                    <a:pt x="12078" y="26"/>
                  </a:lnTo>
                  <a:lnTo>
                    <a:pt x="11988" y="13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5"/>
            <p:cNvSpPr/>
            <p:nvPr/>
          </p:nvSpPr>
          <p:spPr>
            <a:xfrm rot="5400000">
              <a:off x="4514156" y="2219528"/>
              <a:ext cx="239121" cy="239203"/>
            </a:xfrm>
            <a:custGeom>
              <a:avLst/>
              <a:gdLst/>
              <a:ahLst/>
              <a:cxnLst/>
              <a:rect l="l" t="t" r="r" b="b"/>
              <a:pathLst>
                <a:path w="2908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26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33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16" y="884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55"/>
                  </a:lnTo>
                  <a:lnTo>
                    <a:pt x="65" y="1883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55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9" y="756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83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5"/>
            <p:cNvSpPr/>
            <p:nvPr/>
          </p:nvSpPr>
          <p:spPr>
            <a:xfrm rot="5400000">
              <a:off x="5969916" y="273493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5"/>
            <p:cNvSpPr/>
            <p:nvPr/>
          </p:nvSpPr>
          <p:spPr>
            <a:xfrm rot="5400000">
              <a:off x="3819307" y="253655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5"/>
            <p:cNvSpPr/>
            <p:nvPr/>
          </p:nvSpPr>
          <p:spPr>
            <a:xfrm rot="5400000">
              <a:off x="2775274" y="2524387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95" name="Google Shape;2395;p45"/>
          <p:cNvCxnSpPr>
            <a:stCxn id="2355" idx="3"/>
            <a:endCxn id="2392" idx="2"/>
          </p:cNvCxnSpPr>
          <p:nvPr/>
        </p:nvCxnSpPr>
        <p:spPr>
          <a:xfrm>
            <a:off x="2952825" y="1498825"/>
            <a:ext cx="134100" cy="123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96" name="Google Shape;2396;p45"/>
          <p:cNvCxnSpPr>
            <a:stCxn id="2350" idx="3"/>
            <a:endCxn id="2393" idx="2"/>
          </p:cNvCxnSpPr>
          <p:nvPr/>
        </p:nvCxnSpPr>
        <p:spPr>
          <a:xfrm flipH="1">
            <a:off x="5237550" y="1498825"/>
            <a:ext cx="429900" cy="1037700"/>
          </a:xfrm>
          <a:prstGeom prst="bentConnector4">
            <a:avLst>
              <a:gd name="adj1" fmla="val -55391"/>
              <a:gd name="adj2" fmla="val 664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97" name="Google Shape;2397;p45"/>
          <p:cNvCxnSpPr>
            <a:stCxn id="2360" idx="3"/>
            <a:endCxn id="2394" idx="4"/>
          </p:cNvCxnSpPr>
          <p:nvPr/>
        </p:nvCxnSpPr>
        <p:spPr>
          <a:xfrm flipH="1">
            <a:off x="6368775" y="1498825"/>
            <a:ext cx="2013300" cy="1112700"/>
          </a:xfrm>
          <a:prstGeom prst="bentConnector3">
            <a:avLst>
              <a:gd name="adj1" fmla="val -118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Google Shape;1182;p30">
            <a:extLst>
              <a:ext uri="{FF2B5EF4-FFF2-40B4-BE49-F238E27FC236}">
                <a16:creationId xmlns:a16="http://schemas.microsoft.com/office/drawing/2014/main" id="{5065A8C1-3448-91BA-7304-71D9D0672CAD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CONCLUSION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987;p28">
            <a:extLst>
              <a:ext uri="{FF2B5EF4-FFF2-40B4-BE49-F238E27FC236}">
                <a16:creationId xmlns:a16="http://schemas.microsoft.com/office/drawing/2014/main" id="{FB6185A6-9E70-381A-59BF-D4B250832AA5}"/>
              </a:ext>
            </a:extLst>
          </p:cNvPr>
          <p:cNvGrpSpPr/>
          <p:nvPr/>
        </p:nvGrpSpPr>
        <p:grpSpPr>
          <a:xfrm>
            <a:off x="3213879" y="2294078"/>
            <a:ext cx="2716242" cy="2750745"/>
            <a:chOff x="457200" y="1485900"/>
            <a:chExt cx="3205384" cy="3246100"/>
          </a:xfrm>
        </p:grpSpPr>
        <p:sp>
          <p:nvSpPr>
            <p:cNvPr id="55" name="Google Shape;988;p28">
              <a:extLst>
                <a:ext uri="{FF2B5EF4-FFF2-40B4-BE49-F238E27FC236}">
                  <a16:creationId xmlns:a16="http://schemas.microsoft.com/office/drawing/2014/main" id="{EDA1DF77-4588-3417-E2B0-9933A5FFB287}"/>
                </a:ext>
              </a:extLst>
            </p:cNvPr>
            <p:cNvSpPr/>
            <p:nvPr/>
          </p:nvSpPr>
          <p:spPr>
            <a:xfrm>
              <a:off x="457200" y="4516621"/>
              <a:ext cx="1920994" cy="173515"/>
            </a:xfrm>
            <a:custGeom>
              <a:avLst/>
              <a:gdLst/>
              <a:ahLst/>
              <a:cxnLst/>
              <a:rect l="l" t="t" r="r" b="b"/>
              <a:pathLst>
                <a:path w="47517" h="4292" extrusionOk="0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89;p28">
              <a:extLst>
                <a:ext uri="{FF2B5EF4-FFF2-40B4-BE49-F238E27FC236}">
                  <a16:creationId xmlns:a16="http://schemas.microsoft.com/office/drawing/2014/main" id="{FB936433-8024-62CE-6DD3-3E5B9FF6B03A}"/>
                </a:ext>
              </a:extLst>
            </p:cNvPr>
            <p:cNvSpPr/>
            <p:nvPr/>
          </p:nvSpPr>
          <p:spPr>
            <a:xfrm>
              <a:off x="2360341" y="2998390"/>
              <a:ext cx="417454" cy="50373"/>
            </a:xfrm>
            <a:custGeom>
              <a:avLst/>
              <a:gdLst/>
              <a:ahLst/>
              <a:cxnLst/>
              <a:rect l="l" t="t" r="r" b="b"/>
              <a:pathLst>
                <a:path w="10326" h="1246" extrusionOk="0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90;p28">
              <a:extLst>
                <a:ext uri="{FF2B5EF4-FFF2-40B4-BE49-F238E27FC236}">
                  <a16:creationId xmlns:a16="http://schemas.microsoft.com/office/drawing/2014/main" id="{AEBCE6BE-DDDA-6B88-89B1-5E43913631B3}"/>
                </a:ext>
              </a:extLst>
            </p:cNvPr>
            <p:cNvSpPr/>
            <p:nvPr/>
          </p:nvSpPr>
          <p:spPr>
            <a:xfrm>
              <a:off x="2623642" y="2998390"/>
              <a:ext cx="154150" cy="50373"/>
            </a:xfrm>
            <a:custGeom>
              <a:avLst/>
              <a:gdLst/>
              <a:ahLst/>
              <a:cxnLst/>
              <a:rect l="l" t="t" r="r" b="b"/>
              <a:pathLst>
                <a:path w="3813" h="1246" extrusionOk="0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1;p28">
              <a:extLst>
                <a:ext uri="{FF2B5EF4-FFF2-40B4-BE49-F238E27FC236}">
                  <a16:creationId xmlns:a16="http://schemas.microsoft.com/office/drawing/2014/main" id="{59604750-98BC-B815-59C8-75D6D86A0CB7}"/>
                </a:ext>
              </a:extLst>
            </p:cNvPr>
            <p:cNvSpPr/>
            <p:nvPr/>
          </p:nvSpPr>
          <p:spPr>
            <a:xfrm>
              <a:off x="2665443" y="2196079"/>
              <a:ext cx="84453" cy="111176"/>
            </a:xfrm>
            <a:custGeom>
              <a:avLst/>
              <a:gdLst/>
              <a:ahLst/>
              <a:cxnLst/>
              <a:rect l="l" t="t" r="r" b="b"/>
              <a:pathLst>
                <a:path w="2089" h="2750" extrusionOk="0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2;p28">
              <a:extLst>
                <a:ext uri="{FF2B5EF4-FFF2-40B4-BE49-F238E27FC236}">
                  <a16:creationId xmlns:a16="http://schemas.microsoft.com/office/drawing/2014/main" id="{D2821F64-A18E-76F2-A3C3-D1D4B274D498}"/>
                </a:ext>
              </a:extLst>
            </p:cNvPr>
            <p:cNvSpPr/>
            <p:nvPr/>
          </p:nvSpPr>
          <p:spPr>
            <a:xfrm>
              <a:off x="3148708" y="1685326"/>
              <a:ext cx="513874" cy="513874"/>
            </a:xfrm>
            <a:custGeom>
              <a:avLst/>
              <a:gdLst/>
              <a:ahLst/>
              <a:cxnLst/>
              <a:rect l="l" t="t" r="r" b="b"/>
              <a:pathLst>
                <a:path w="12711" h="12711" extrusionOk="0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93;p28">
              <a:extLst>
                <a:ext uri="{FF2B5EF4-FFF2-40B4-BE49-F238E27FC236}">
                  <a16:creationId xmlns:a16="http://schemas.microsoft.com/office/drawing/2014/main" id="{07DA3CE2-3866-7CFD-0662-1680D75FE337}"/>
                </a:ext>
              </a:extLst>
            </p:cNvPr>
            <p:cNvSpPr/>
            <p:nvPr/>
          </p:nvSpPr>
          <p:spPr>
            <a:xfrm>
              <a:off x="1460840" y="4303652"/>
              <a:ext cx="374844" cy="292776"/>
            </a:xfrm>
            <a:custGeom>
              <a:avLst/>
              <a:gdLst/>
              <a:ahLst/>
              <a:cxnLst/>
              <a:rect l="l" t="t" r="r" b="b"/>
              <a:pathLst>
                <a:path w="9272" h="7242" extrusionOk="0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94;p28">
              <a:extLst>
                <a:ext uri="{FF2B5EF4-FFF2-40B4-BE49-F238E27FC236}">
                  <a16:creationId xmlns:a16="http://schemas.microsoft.com/office/drawing/2014/main" id="{31ACCB6C-ABD9-4233-FE16-A189D98875C3}"/>
                </a:ext>
              </a:extLst>
            </p:cNvPr>
            <p:cNvSpPr/>
            <p:nvPr/>
          </p:nvSpPr>
          <p:spPr>
            <a:xfrm>
              <a:off x="1460840" y="4527860"/>
              <a:ext cx="213376" cy="68565"/>
            </a:xfrm>
            <a:custGeom>
              <a:avLst/>
              <a:gdLst/>
              <a:ahLst/>
              <a:cxnLst/>
              <a:rect l="l" t="t" r="r" b="b"/>
              <a:pathLst>
                <a:path w="5278" h="1696" extrusionOk="0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95;p28">
              <a:extLst>
                <a:ext uri="{FF2B5EF4-FFF2-40B4-BE49-F238E27FC236}">
                  <a16:creationId xmlns:a16="http://schemas.microsoft.com/office/drawing/2014/main" id="{E66DF856-4C0C-45E8-04A3-3888BD8C1E16}"/>
                </a:ext>
              </a:extLst>
            </p:cNvPr>
            <p:cNvSpPr/>
            <p:nvPr/>
          </p:nvSpPr>
          <p:spPr>
            <a:xfrm>
              <a:off x="1728790" y="3425460"/>
              <a:ext cx="999449" cy="975071"/>
            </a:xfrm>
            <a:custGeom>
              <a:avLst/>
              <a:gdLst/>
              <a:ahLst/>
              <a:cxnLst/>
              <a:rect l="l" t="t" r="r" b="b"/>
              <a:pathLst>
                <a:path w="24722" h="24119" extrusionOk="0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96;p28">
              <a:extLst>
                <a:ext uri="{FF2B5EF4-FFF2-40B4-BE49-F238E27FC236}">
                  <a16:creationId xmlns:a16="http://schemas.microsoft.com/office/drawing/2014/main" id="{53BA6B06-FC3F-D0A6-B430-9B7AA130CF6B}"/>
                </a:ext>
              </a:extLst>
            </p:cNvPr>
            <p:cNvSpPr/>
            <p:nvPr/>
          </p:nvSpPr>
          <p:spPr>
            <a:xfrm>
              <a:off x="3025971" y="3702707"/>
              <a:ext cx="60035" cy="868585"/>
            </a:xfrm>
            <a:custGeom>
              <a:avLst/>
              <a:gdLst/>
              <a:ahLst/>
              <a:cxnLst/>
              <a:rect l="l" t="t" r="r" b="b"/>
              <a:pathLst>
                <a:path w="1485" h="21485" extrusionOk="0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7;p28">
              <a:extLst>
                <a:ext uri="{FF2B5EF4-FFF2-40B4-BE49-F238E27FC236}">
                  <a16:creationId xmlns:a16="http://schemas.microsoft.com/office/drawing/2014/main" id="{E0B4AF11-4822-2654-DF68-BC8785B698D0}"/>
                </a:ext>
              </a:extLst>
            </p:cNvPr>
            <p:cNvSpPr/>
            <p:nvPr/>
          </p:nvSpPr>
          <p:spPr>
            <a:xfrm>
              <a:off x="2769624" y="4502714"/>
              <a:ext cx="572736" cy="154514"/>
            </a:xfrm>
            <a:custGeom>
              <a:avLst/>
              <a:gdLst/>
              <a:ahLst/>
              <a:cxnLst/>
              <a:rect l="l" t="t" r="r" b="b"/>
              <a:pathLst>
                <a:path w="14167" h="3822" extrusionOk="0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98;p28">
              <a:extLst>
                <a:ext uri="{FF2B5EF4-FFF2-40B4-BE49-F238E27FC236}">
                  <a16:creationId xmlns:a16="http://schemas.microsoft.com/office/drawing/2014/main" id="{21E866F1-E5B9-5853-23C6-31EDA9863A06}"/>
                </a:ext>
              </a:extLst>
            </p:cNvPr>
            <p:cNvSpPr/>
            <p:nvPr/>
          </p:nvSpPr>
          <p:spPr>
            <a:xfrm>
              <a:off x="2991123" y="3677925"/>
              <a:ext cx="129732" cy="201774"/>
            </a:xfrm>
            <a:custGeom>
              <a:avLst/>
              <a:gdLst/>
              <a:ahLst/>
              <a:cxnLst/>
              <a:rect l="l" t="t" r="r" b="b"/>
              <a:pathLst>
                <a:path w="3209" h="4991" extrusionOk="0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99;p28">
              <a:extLst>
                <a:ext uri="{FF2B5EF4-FFF2-40B4-BE49-F238E27FC236}">
                  <a16:creationId xmlns:a16="http://schemas.microsoft.com/office/drawing/2014/main" id="{31A8809E-13E6-B207-0605-E61B78C9EF40}"/>
                </a:ext>
              </a:extLst>
            </p:cNvPr>
            <p:cNvSpPr/>
            <p:nvPr/>
          </p:nvSpPr>
          <p:spPr>
            <a:xfrm>
              <a:off x="2638357" y="3666323"/>
              <a:ext cx="835273" cy="68565"/>
            </a:xfrm>
            <a:custGeom>
              <a:avLst/>
              <a:gdLst/>
              <a:ahLst/>
              <a:cxnLst/>
              <a:rect l="l" t="t" r="r" b="b"/>
              <a:pathLst>
                <a:path w="20661" h="1696" extrusionOk="0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00;p28">
              <a:extLst>
                <a:ext uri="{FF2B5EF4-FFF2-40B4-BE49-F238E27FC236}">
                  <a16:creationId xmlns:a16="http://schemas.microsoft.com/office/drawing/2014/main" id="{F4B28C5A-FBEC-16F4-71A7-29A4A5970CD2}"/>
                </a:ext>
              </a:extLst>
            </p:cNvPr>
            <p:cNvSpPr/>
            <p:nvPr/>
          </p:nvSpPr>
          <p:spPr>
            <a:xfrm>
              <a:off x="2608158" y="3560607"/>
              <a:ext cx="895671" cy="132845"/>
            </a:xfrm>
            <a:custGeom>
              <a:avLst/>
              <a:gdLst/>
              <a:ahLst/>
              <a:cxnLst/>
              <a:rect l="l" t="t" r="r" b="b"/>
              <a:pathLst>
                <a:path w="22155" h="3286" extrusionOk="0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1;p28">
              <a:extLst>
                <a:ext uri="{FF2B5EF4-FFF2-40B4-BE49-F238E27FC236}">
                  <a16:creationId xmlns:a16="http://schemas.microsoft.com/office/drawing/2014/main" id="{D91F6566-B9CE-19C8-B7AD-9DB95CB2910D}"/>
                </a:ext>
              </a:extLst>
            </p:cNvPr>
            <p:cNvSpPr/>
            <p:nvPr/>
          </p:nvSpPr>
          <p:spPr>
            <a:xfrm>
              <a:off x="2727418" y="3376301"/>
              <a:ext cx="506516" cy="60439"/>
            </a:xfrm>
            <a:custGeom>
              <a:avLst/>
              <a:gdLst/>
              <a:ahLst/>
              <a:cxnLst/>
              <a:rect l="l" t="t" r="r" b="b"/>
              <a:pathLst>
                <a:path w="12529" h="1495" extrusionOk="0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02;p28">
              <a:extLst>
                <a:ext uri="{FF2B5EF4-FFF2-40B4-BE49-F238E27FC236}">
                  <a16:creationId xmlns:a16="http://schemas.microsoft.com/office/drawing/2014/main" id="{7E77D855-6BA0-9B13-4FE3-F2EF0F5852C9}"/>
                </a:ext>
              </a:extLst>
            </p:cNvPr>
            <p:cNvSpPr/>
            <p:nvPr/>
          </p:nvSpPr>
          <p:spPr>
            <a:xfrm>
              <a:off x="2636821" y="1931606"/>
              <a:ext cx="169998" cy="314445"/>
            </a:xfrm>
            <a:custGeom>
              <a:avLst/>
              <a:gdLst/>
              <a:ahLst/>
              <a:cxnLst/>
              <a:rect l="l" t="t" r="r" b="b"/>
              <a:pathLst>
                <a:path w="4205" h="7778" extrusionOk="0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03;p28">
              <a:extLst>
                <a:ext uri="{FF2B5EF4-FFF2-40B4-BE49-F238E27FC236}">
                  <a16:creationId xmlns:a16="http://schemas.microsoft.com/office/drawing/2014/main" id="{80332CBC-DBC0-D21F-185F-0D09D5607100}"/>
                </a:ext>
              </a:extLst>
            </p:cNvPr>
            <p:cNvSpPr/>
            <p:nvPr/>
          </p:nvSpPr>
          <p:spPr>
            <a:xfrm>
              <a:off x="2378129" y="3053371"/>
              <a:ext cx="1130353" cy="532066"/>
            </a:xfrm>
            <a:custGeom>
              <a:avLst/>
              <a:gdLst/>
              <a:ahLst/>
              <a:cxnLst/>
              <a:rect l="l" t="t" r="r" b="b"/>
              <a:pathLst>
                <a:path w="27960" h="13161" extrusionOk="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04;p28">
              <a:extLst>
                <a:ext uri="{FF2B5EF4-FFF2-40B4-BE49-F238E27FC236}">
                  <a16:creationId xmlns:a16="http://schemas.microsoft.com/office/drawing/2014/main" id="{6D4455E3-EBB2-0DDF-B45A-F8B88D781C96}"/>
                </a:ext>
              </a:extLst>
            </p:cNvPr>
            <p:cNvSpPr/>
            <p:nvPr/>
          </p:nvSpPr>
          <p:spPr>
            <a:xfrm>
              <a:off x="2548892" y="2179787"/>
              <a:ext cx="691229" cy="743906"/>
            </a:xfrm>
            <a:custGeom>
              <a:avLst/>
              <a:gdLst/>
              <a:ahLst/>
              <a:cxnLst/>
              <a:rect l="l" t="t" r="r" b="b"/>
              <a:pathLst>
                <a:path w="17098" h="18401" extrusionOk="0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05;p28">
              <a:extLst>
                <a:ext uri="{FF2B5EF4-FFF2-40B4-BE49-F238E27FC236}">
                  <a16:creationId xmlns:a16="http://schemas.microsoft.com/office/drawing/2014/main" id="{5EA996C6-4698-D997-000F-11F7F2E3CE94}"/>
                </a:ext>
              </a:extLst>
            </p:cNvPr>
            <p:cNvSpPr/>
            <p:nvPr/>
          </p:nvSpPr>
          <p:spPr>
            <a:xfrm>
              <a:off x="2861757" y="2179019"/>
              <a:ext cx="379129" cy="650964"/>
            </a:xfrm>
            <a:custGeom>
              <a:avLst/>
              <a:gdLst/>
              <a:ahLst/>
              <a:cxnLst/>
              <a:rect l="l" t="t" r="r" b="b"/>
              <a:pathLst>
                <a:path w="9378" h="16102" extrusionOk="0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06;p28">
              <a:extLst>
                <a:ext uri="{FF2B5EF4-FFF2-40B4-BE49-F238E27FC236}">
                  <a16:creationId xmlns:a16="http://schemas.microsoft.com/office/drawing/2014/main" id="{15778BF1-D574-02A5-3974-9396C4D83494}"/>
                </a:ext>
              </a:extLst>
            </p:cNvPr>
            <p:cNvSpPr/>
            <p:nvPr/>
          </p:nvSpPr>
          <p:spPr>
            <a:xfrm>
              <a:off x="2947341" y="2125574"/>
              <a:ext cx="715243" cy="1044000"/>
            </a:xfrm>
            <a:custGeom>
              <a:avLst/>
              <a:gdLst/>
              <a:ahLst/>
              <a:cxnLst/>
              <a:rect l="l" t="t" r="r" b="b"/>
              <a:pathLst>
                <a:path w="17692" h="25824" extrusionOk="0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07;p28">
              <a:extLst>
                <a:ext uri="{FF2B5EF4-FFF2-40B4-BE49-F238E27FC236}">
                  <a16:creationId xmlns:a16="http://schemas.microsoft.com/office/drawing/2014/main" id="{6DDF8C38-BA49-3354-C668-6156CAE06381}"/>
                </a:ext>
              </a:extLst>
            </p:cNvPr>
            <p:cNvSpPr/>
            <p:nvPr/>
          </p:nvSpPr>
          <p:spPr>
            <a:xfrm>
              <a:off x="3213755" y="1813115"/>
              <a:ext cx="234682" cy="453071"/>
            </a:xfrm>
            <a:custGeom>
              <a:avLst/>
              <a:gdLst/>
              <a:ahLst/>
              <a:cxnLst/>
              <a:rect l="l" t="t" r="r" b="b"/>
              <a:pathLst>
                <a:path w="5805" h="11207" extrusionOk="0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08;p28">
              <a:extLst>
                <a:ext uri="{FF2B5EF4-FFF2-40B4-BE49-F238E27FC236}">
                  <a16:creationId xmlns:a16="http://schemas.microsoft.com/office/drawing/2014/main" id="{32B72EF9-E561-031D-DE27-16E0EBB00056}"/>
                </a:ext>
              </a:extLst>
            </p:cNvPr>
            <p:cNvSpPr/>
            <p:nvPr/>
          </p:nvSpPr>
          <p:spPr>
            <a:xfrm>
              <a:off x="3095263" y="1636935"/>
              <a:ext cx="328797" cy="476317"/>
            </a:xfrm>
            <a:custGeom>
              <a:avLst/>
              <a:gdLst/>
              <a:ahLst/>
              <a:cxnLst/>
              <a:rect l="l" t="t" r="r" b="b"/>
              <a:pathLst>
                <a:path w="8133" h="11782" extrusionOk="0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09;p28">
              <a:extLst>
                <a:ext uri="{FF2B5EF4-FFF2-40B4-BE49-F238E27FC236}">
                  <a16:creationId xmlns:a16="http://schemas.microsoft.com/office/drawing/2014/main" id="{CC3A8500-291A-A277-074A-1C8B88AAA0B1}"/>
                </a:ext>
              </a:extLst>
            </p:cNvPr>
            <p:cNvSpPr/>
            <p:nvPr/>
          </p:nvSpPr>
          <p:spPr>
            <a:xfrm>
              <a:off x="3144827" y="1846022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10;p28">
              <a:extLst>
                <a:ext uri="{FF2B5EF4-FFF2-40B4-BE49-F238E27FC236}">
                  <a16:creationId xmlns:a16="http://schemas.microsoft.com/office/drawing/2014/main" id="{9638D3BE-C7D6-C06F-1FED-E96CB8669C48}"/>
                </a:ext>
              </a:extLst>
            </p:cNvPr>
            <p:cNvSpPr/>
            <p:nvPr/>
          </p:nvSpPr>
          <p:spPr>
            <a:xfrm>
              <a:off x="3252484" y="1852208"/>
              <a:ext cx="22114" cy="45360"/>
            </a:xfrm>
            <a:custGeom>
              <a:avLst/>
              <a:gdLst/>
              <a:ahLst/>
              <a:cxnLst/>
              <a:rect l="l" t="t" r="r" b="b"/>
              <a:pathLst>
                <a:path w="547" h="1122" extrusionOk="0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11;p28">
              <a:extLst>
                <a:ext uri="{FF2B5EF4-FFF2-40B4-BE49-F238E27FC236}">
                  <a16:creationId xmlns:a16="http://schemas.microsoft.com/office/drawing/2014/main" id="{BF0D7261-063E-0E7E-7D61-38C66271EAEB}"/>
                </a:ext>
              </a:extLst>
            </p:cNvPr>
            <p:cNvSpPr/>
            <p:nvPr/>
          </p:nvSpPr>
          <p:spPr>
            <a:xfrm>
              <a:off x="3173085" y="1864619"/>
              <a:ext cx="38366" cy="102645"/>
            </a:xfrm>
            <a:custGeom>
              <a:avLst/>
              <a:gdLst/>
              <a:ahLst/>
              <a:cxnLst/>
              <a:rect l="l" t="t" r="r" b="b"/>
              <a:pathLst>
                <a:path w="949" h="2539" extrusionOk="0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12;p28">
              <a:extLst>
                <a:ext uri="{FF2B5EF4-FFF2-40B4-BE49-F238E27FC236}">
                  <a16:creationId xmlns:a16="http://schemas.microsoft.com/office/drawing/2014/main" id="{99824267-C2E1-FFC5-5E1F-28949F91E570}"/>
                </a:ext>
              </a:extLst>
            </p:cNvPr>
            <p:cNvSpPr/>
            <p:nvPr/>
          </p:nvSpPr>
          <p:spPr>
            <a:xfrm>
              <a:off x="3239709" y="1819705"/>
              <a:ext cx="50737" cy="27531"/>
            </a:xfrm>
            <a:custGeom>
              <a:avLst/>
              <a:gdLst/>
              <a:ahLst/>
              <a:cxnLst/>
              <a:rect l="l" t="t" r="r" b="b"/>
              <a:pathLst>
                <a:path w="1255" h="681" extrusionOk="0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13;p28">
              <a:extLst>
                <a:ext uri="{FF2B5EF4-FFF2-40B4-BE49-F238E27FC236}">
                  <a16:creationId xmlns:a16="http://schemas.microsoft.com/office/drawing/2014/main" id="{B03E320A-1326-FC28-1C30-25777A88E917}"/>
                </a:ext>
              </a:extLst>
            </p:cNvPr>
            <p:cNvSpPr/>
            <p:nvPr/>
          </p:nvSpPr>
          <p:spPr>
            <a:xfrm>
              <a:off x="3129343" y="1813519"/>
              <a:ext cx="53486" cy="24822"/>
            </a:xfrm>
            <a:custGeom>
              <a:avLst/>
              <a:gdLst/>
              <a:ahLst/>
              <a:cxnLst/>
              <a:rect l="l" t="t" r="r" b="b"/>
              <a:pathLst>
                <a:path w="1323" h="614" extrusionOk="0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14;p28">
              <a:extLst>
                <a:ext uri="{FF2B5EF4-FFF2-40B4-BE49-F238E27FC236}">
                  <a16:creationId xmlns:a16="http://schemas.microsoft.com/office/drawing/2014/main" id="{3AA7E1DA-889C-DCA2-4A9E-F1D09DEAAF3F}"/>
                </a:ext>
              </a:extLst>
            </p:cNvPr>
            <p:cNvSpPr/>
            <p:nvPr/>
          </p:nvSpPr>
          <p:spPr>
            <a:xfrm>
              <a:off x="3172317" y="1990832"/>
              <a:ext cx="74791" cy="39174"/>
            </a:xfrm>
            <a:custGeom>
              <a:avLst/>
              <a:gdLst/>
              <a:ahLst/>
              <a:cxnLst/>
              <a:rect l="l" t="t" r="r" b="b"/>
              <a:pathLst>
                <a:path w="1850" h="969" extrusionOk="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15;p28">
              <a:extLst>
                <a:ext uri="{FF2B5EF4-FFF2-40B4-BE49-F238E27FC236}">
                  <a16:creationId xmlns:a16="http://schemas.microsoft.com/office/drawing/2014/main" id="{876E1E7A-F142-D76D-6F69-BBC3DC67EFDB}"/>
                </a:ext>
              </a:extLst>
            </p:cNvPr>
            <p:cNvSpPr/>
            <p:nvPr/>
          </p:nvSpPr>
          <p:spPr>
            <a:xfrm>
              <a:off x="2936102" y="1485900"/>
              <a:ext cx="533643" cy="434151"/>
            </a:xfrm>
            <a:custGeom>
              <a:avLst/>
              <a:gdLst/>
              <a:ahLst/>
              <a:cxnLst/>
              <a:rect l="l" t="t" r="r" b="b"/>
              <a:pathLst>
                <a:path w="13200" h="10739" extrusionOk="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16;p28">
              <a:extLst>
                <a:ext uri="{FF2B5EF4-FFF2-40B4-BE49-F238E27FC236}">
                  <a16:creationId xmlns:a16="http://schemas.microsoft.com/office/drawing/2014/main" id="{B5BB1318-02D4-BAC7-AE21-26CDF68EF4CB}"/>
                </a:ext>
              </a:extLst>
            </p:cNvPr>
            <p:cNvSpPr/>
            <p:nvPr/>
          </p:nvSpPr>
          <p:spPr>
            <a:xfrm>
              <a:off x="3362445" y="1835956"/>
              <a:ext cx="85989" cy="123951"/>
            </a:xfrm>
            <a:custGeom>
              <a:avLst/>
              <a:gdLst/>
              <a:ahLst/>
              <a:cxnLst/>
              <a:rect l="l" t="t" r="r" b="b"/>
              <a:pathLst>
                <a:path w="2127" h="3066" extrusionOk="0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17;p28">
              <a:extLst>
                <a:ext uri="{FF2B5EF4-FFF2-40B4-BE49-F238E27FC236}">
                  <a16:creationId xmlns:a16="http://schemas.microsoft.com/office/drawing/2014/main" id="{56B456CB-28EF-4FBF-B42A-67A5CD22049A}"/>
                </a:ext>
              </a:extLst>
            </p:cNvPr>
            <p:cNvSpPr/>
            <p:nvPr/>
          </p:nvSpPr>
          <p:spPr>
            <a:xfrm>
              <a:off x="2094695" y="4153426"/>
              <a:ext cx="274220" cy="484079"/>
            </a:xfrm>
            <a:custGeom>
              <a:avLst/>
              <a:gdLst/>
              <a:ahLst/>
              <a:cxnLst/>
              <a:rect l="l" t="t" r="r" b="b"/>
              <a:pathLst>
                <a:path w="6783" h="11974" extrusionOk="0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18;p28">
              <a:extLst>
                <a:ext uri="{FF2B5EF4-FFF2-40B4-BE49-F238E27FC236}">
                  <a16:creationId xmlns:a16="http://schemas.microsoft.com/office/drawing/2014/main" id="{FE415ABF-A021-FFD9-1961-392CF9A3A18E}"/>
                </a:ext>
              </a:extLst>
            </p:cNvPr>
            <p:cNvSpPr/>
            <p:nvPr/>
          </p:nvSpPr>
          <p:spPr>
            <a:xfrm>
              <a:off x="2094695" y="4545284"/>
              <a:ext cx="179700" cy="92215"/>
            </a:xfrm>
            <a:custGeom>
              <a:avLst/>
              <a:gdLst/>
              <a:ahLst/>
              <a:cxnLst/>
              <a:rect l="l" t="t" r="r" b="b"/>
              <a:pathLst>
                <a:path w="4445" h="2281" extrusionOk="0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19;p28">
              <a:extLst>
                <a:ext uri="{FF2B5EF4-FFF2-40B4-BE49-F238E27FC236}">
                  <a16:creationId xmlns:a16="http://schemas.microsoft.com/office/drawing/2014/main" id="{7085E72D-F855-111C-DF26-9DF10A3592A8}"/>
                </a:ext>
              </a:extLst>
            </p:cNvPr>
            <p:cNvSpPr/>
            <p:nvPr/>
          </p:nvSpPr>
          <p:spPr>
            <a:xfrm>
              <a:off x="2538058" y="2129455"/>
              <a:ext cx="197933" cy="312909"/>
            </a:xfrm>
            <a:custGeom>
              <a:avLst/>
              <a:gdLst/>
              <a:ahLst/>
              <a:cxnLst/>
              <a:rect l="l" t="t" r="r" b="b"/>
              <a:pathLst>
                <a:path w="4896" h="7740" extrusionOk="0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20;p28">
              <a:extLst>
                <a:ext uri="{FF2B5EF4-FFF2-40B4-BE49-F238E27FC236}">
                  <a16:creationId xmlns:a16="http://schemas.microsoft.com/office/drawing/2014/main" id="{657A806B-89A8-52A0-B537-C4E34736A67B}"/>
                </a:ext>
              </a:extLst>
            </p:cNvPr>
            <p:cNvSpPr/>
            <p:nvPr/>
          </p:nvSpPr>
          <p:spPr>
            <a:xfrm>
              <a:off x="2690629" y="2229350"/>
              <a:ext cx="913864" cy="865108"/>
            </a:xfrm>
            <a:custGeom>
              <a:avLst/>
              <a:gdLst/>
              <a:ahLst/>
              <a:cxnLst/>
              <a:rect l="l" t="t" r="r" b="b"/>
              <a:pathLst>
                <a:path w="22605" h="21399" extrusionOk="0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21;p28">
              <a:extLst>
                <a:ext uri="{FF2B5EF4-FFF2-40B4-BE49-F238E27FC236}">
                  <a16:creationId xmlns:a16="http://schemas.microsoft.com/office/drawing/2014/main" id="{42F80236-5B71-0204-3A60-484AC0D8A7CA}"/>
                </a:ext>
              </a:extLst>
            </p:cNvPr>
            <p:cNvSpPr/>
            <p:nvPr/>
          </p:nvSpPr>
          <p:spPr>
            <a:xfrm>
              <a:off x="2245326" y="3107947"/>
              <a:ext cx="1263157" cy="1100154"/>
            </a:xfrm>
            <a:custGeom>
              <a:avLst/>
              <a:gdLst/>
              <a:ahLst/>
              <a:cxnLst/>
              <a:rect l="l" t="t" r="r" b="b"/>
              <a:pathLst>
                <a:path w="31245" h="27213" extrusionOk="0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22;p28">
              <a:extLst>
                <a:ext uri="{FF2B5EF4-FFF2-40B4-BE49-F238E27FC236}">
                  <a16:creationId xmlns:a16="http://schemas.microsoft.com/office/drawing/2014/main" id="{17F845FF-B83D-2300-8423-93EAA60486ED}"/>
                </a:ext>
              </a:extLst>
            </p:cNvPr>
            <p:cNvSpPr/>
            <p:nvPr/>
          </p:nvSpPr>
          <p:spPr>
            <a:xfrm>
              <a:off x="2497793" y="2941469"/>
              <a:ext cx="215721" cy="56962"/>
            </a:xfrm>
            <a:custGeom>
              <a:avLst/>
              <a:gdLst/>
              <a:ahLst/>
              <a:cxnLst/>
              <a:rect l="l" t="t" r="r" b="b"/>
              <a:pathLst>
                <a:path w="5336" h="1409" extrusionOk="0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23;p28">
              <a:extLst>
                <a:ext uri="{FF2B5EF4-FFF2-40B4-BE49-F238E27FC236}">
                  <a16:creationId xmlns:a16="http://schemas.microsoft.com/office/drawing/2014/main" id="{7B3459C6-4740-14E8-6B22-71B0CC8EE478}"/>
                </a:ext>
              </a:extLst>
            </p:cNvPr>
            <p:cNvSpPr/>
            <p:nvPr/>
          </p:nvSpPr>
          <p:spPr>
            <a:xfrm>
              <a:off x="3297762" y="2216211"/>
              <a:ext cx="311009" cy="575041"/>
            </a:xfrm>
            <a:custGeom>
              <a:avLst/>
              <a:gdLst/>
              <a:ahLst/>
              <a:cxnLst/>
              <a:rect l="l" t="t" r="r" b="b"/>
              <a:pathLst>
                <a:path w="7693" h="14224" extrusionOk="0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24;p28">
              <a:extLst>
                <a:ext uri="{FF2B5EF4-FFF2-40B4-BE49-F238E27FC236}">
                  <a16:creationId xmlns:a16="http://schemas.microsoft.com/office/drawing/2014/main" id="{6FE61660-8F69-D2B3-F36A-88CB5AEF9544}"/>
                </a:ext>
              </a:extLst>
            </p:cNvPr>
            <p:cNvSpPr/>
            <p:nvPr/>
          </p:nvSpPr>
          <p:spPr>
            <a:xfrm>
              <a:off x="1720260" y="2966615"/>
              <a:ext cx="427157" cy="87566"/>
            </a:xfrm>
            <a:custGeom>
              <a:avLst/>
              <a:gdLst/>
              <a:ahLst/>
              <a:cxnLst/>
              <a:rect l="l" t="t" r="r" b="b"/>
              <a:pathLst>
                <a:path w="10566" h="2166" extrusionOk="0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25;p28">
              <a:extLst>
                <a:ext uri="{FF2B5EF4-FFF2-40B4-BE49-F238E27FC236}">
                  <a16:creationId xmlns:a16="http://schemas.microsoft.com/office/drawing/2014/main" id="{E74FD087-AF96-5F75-5EBA-BDE493BAE988}"/>
                </a:ext>
              </a:extLst>
            </p:cNvPr>
            <p:cNvSpPr/>
            <p:nvPr/>
          </p:nvSpPr>
          <p:spPr>
            <a:xfrm>
              <a:off x="1616889" y="2749401"/>
              <a:ext cx="322975" cy="304783"/>
            </a:xfrm>
            <a:custGeom>
              <a:avLst/>
              <a:gdLst/>
              <a:ahLst/>
              <a:cxnLst/>
              <a:rect l="l" t="t" r="r" b="b"/>
              <a:pathLst>
                <a:path w="7989" h="7539" extrusionOk="0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26;p28">
              <a:extLst>
                <a:ext uri="{FF2B5EF4-FFF2-40B4-BE49-F238E27FC236}">
                  <a16:creationId xmlns:a16="http://schemas.microsoft.com/office/drawing/2014/main" id="{7E3BEC0E-7A22-9756-ED8F-68B2CFF718B4}"/>
                </a:ext>
              </a:extLst>
            </p:cNvPr>
            <p:cNvSpPr/>
            <p:nvPr/>
          </p:nvSpPr>
          <p:spPr>
            <a:xfrm>
              <a:off x="1132856" y="1940136"/>
              <a:ext cx="1342557" cy="867008"/>
            </a:xfrm>
            <a:custGeom>
              <a:avLst/>
              <a:gdLst/>
              <a:ahLst/>
              <a:cxnLst/>
              <a:rect l="l" t="t" r="r" b="b"/>
              <a:pathLst>
                <a:path w="33209" h="21446" extrusionOk="0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27;p28">
              <a:extLst>
                <a:ext uri="{FF2B5EF4-FFF2-40B4-BE49-F238E27FC236}">
                  <a16:creationId xmlns:a16="http://schemas.microsoft.com/office/drawing/2014/main" id="{2041308B-FD61-939E-E3E8-DB1A3522F649}"/>
                </a:ext>
              </a:extLst>
            </p:cNvPr>
            <p:cNvSpPr/>
            <p:nvPr/>
          </p:nvSpPr>
          <p:spPr>
            <a:xfrm>
              <a:off x="2263154" y="1940136"/>
              <a:ext cx="212244" cy="867008"/>
            </a:xfrm>
            <a:custGeom>
              <a:avLst/>
              <a:gdLst/>
              <a:ahLst/>
              <a:cxnLst/>
              <a:rect l="l" t="t" r="r" b="b"/>
              <a:pathLst>
                <a:path w="5250" h="21446" extrusionOk="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28;p28">
              <a:extLst>
                <a:ext uri="{FF2B5EF4-FFF2-40B4-BE49-F238E27FC236}">
                  <a16:creationId xmlns:a16="http://schemas.microsoft.com/office/drawing/2014/main" id="{D6F8018F-CF87-E7B0-A0B1-61BE56F3604D}"/>
                </a:ext>
              </a:extLst>
            </p:cNvPr>
            <p:cNvSpPr/>
            <p:nvPr/>
          </p:nvSpPr>
          <p:spPr>
            <a:xfrm>
              <a:off x="859489" y="3162564"/>
              <a:ext cx="2251327" cy="48836"/>
            </a:xfrm>
            <a:custGeom>
              <a:avLst/>
              <a:gdLst/>
              <a:ahLst/>
              <a:cxnLst/>
              <a:rect l="l" t="t" r="r" b="b"/>
              <a:pathLst>
                <a:path w="55688" h="1208" extrusionOk="0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29;p28">
              <a:extLst>
                <a:ext uri="{FF2B5EF4-FFF2-40B4-BE49-F238E27FC236}">
                  <a16:creationId xmlns:a16="http://schemas.microsoft.com/office/drawing/2014/main" id="{AE7C61D2-72D3-0EFD-EAB7-753B4C590E40}"/>
                </a:ext>
              </a:extLst>
            </p:cNvPr>
            <p:cNvSpPr/>
            <p:nvPr/>
          </p:nvSpPr>
          <p:spPr>
            <a:xfrm>
              <a:off x="567930" y="3124603"/>
              <a:ext cx="583167" cy="1607397"/>
            </a:xfrm>
            <a:custGeom>
              <a:avLst/>
              <a:gdLst/>
              <a:ahLst/>
              <a:cxnLst/>
              <a:rect l="l" t="t" r="r" b="b"/>
              <a:pathLst>
                <a:path w="14425" h="39760" extrusionOk="0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30;p28">
              <a:extLst>
                <a:ext uri="{FF2B5EF4-FFF2-40B4-BE49-F238E27FC236}">
                  <a16:creationId xmlns:a16="http://schemas.microsoft.com/office/drawing/2014/main" id="{7FD46E7A-D872-8B46-AAA6-87FD4FB29BAD}"/>
                </a:ext>
              </a:extLst>
            </p:cNvPr>
            <p:cNvSpPr/>
            <p:nvPr/>
          </p:nvSpPr>
          <p:spPr>
            <a:xfrm>
              <a:off x="2786643" y="3124603"/>
              <a:ext cx="583207" cy="1607397"/>
            </a:xfrm>
            <a:custGeom>
              <a:avLst/>
              <a:gdLst/>
              <a:ahLst/>
              <a:cxnLst/>
              <a:rect l="l" t="t" r="r" b="b"/>
              <a:pathLst>
                <a:path w="14426" h="39760" extrusionOk="0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31;p28">
              <a:extLst>
                <a:ext uri="{FF2B5EF4-FFF2-40B4-BE49-F238E27FC236}">
                  <a16:creationId xmlns:a16="http://schemas.microsoft.com/office/drawing/2014/main" id="{6F4D6EF2-F874-A43C-281B-CE72F157525B}"/>
                </a:ext>
              </a:extLst>
            </p:cNvPr>
            <p:cNvSpPr/>
            <p:nvPr/>
          </p:nvSpPr>
          <p:spPr>
            <a:xfrm>
              <a:off x="747991" y="3048722"/>
              <a:ext cx="2480914" cy="124719"/>
            </a:xfrm>
            <a:custGeom>
              <a:avLst/>
              <a:gdLst/>
              <a:ahLst/>
              <a:cxnLst/>
              <a:rect l="l" t="t" r="r" b="b"/>
              <a:pathLst>
                <a:path w="61367" h="3085" extrusionOk="0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32;p28">
              <a:extLst>
                <a:ext uri="{FF2B5EF4-FFF2-40B4-BE49-F238E27FC236}">
                  <a16:creationId xmlns:a16="http://schemas.microsoft.com/office/drawing/2014/main" id="{DCE45823-0750-7E42-3CDA-702E2FD7EBB7}"/>
                </a:ext>
              </a:extLst>
            </p:cNvPr>
            <p:cNvSpPr/>
            <p:nvPr/>
          </p:nvSpPr>
          <p:spPr>
            <a:xfrm>
              <a:off x="2520634" y="2107018"/>
              <a:ext cx="232782" cy="51909"/>
            </a:xfrm>
            <a:custGeom>
              <a:avLst/>
              <a:gdLst/>
              <a:ahLst/>
              <a:cxnLst/>
              <a:rect l="l" t="t" r="r" b="b"/>
              <a:pathLst>
                <a:path w="5758" h="1284" extrusionOk="0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33;p28">
              <a:extLst>
                <a:ext uri="{FF2B5EF4-FFF2-40B4-BE49-F238E27FC236}">
                  <a16:creationId xmlns:a16="http://schemas.microsoft.com/office/drawing/2014/main" id="{81F8D3F5-33A3-45D6-164F-8BC9CBD6AC22}"/>
                </a:ext>
              </a:extLst>
            </p:cNvPr>
            <p:cNvSpPr/>
            <p:nvPr/>
          </p:nvSpPr>
          <p:spPr>
            <a:xfrm>
              <a:off x="2517157" y="2213867"/>
              <a:ext cx="89870" cy="173919"/>
            </a:xfrm>
            <a:custGeom>
              <a:avLst/>
              <a:gdLst/>
              <a:ahLst/>
              <a:cxnLst/>
              <a:rect l="l" t="t" r="r" b="b"/>
              <a:pathLst>
                <a:path w="2223" h="4302" extrusionOk="0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34;p28">
            <a:extLst>
              <a:ext uri="{FF2B5EF4-FFF2-40B4-BE49-F238E27FC236}">
                <a16:creationId xmlns:a16="http://schemas.microsoft.com/office/drawing/2014/main" id="{66AD2435-0FF7-5DC6-3EF9-1B2093A1FC64}"/>
              </a:ext>
            </a:extLst>
          </p:cNvPr>
          <p:cNvSpPr txBox="1"/>
          <p:nvPr/>
        </p:nvSpPr>
        <p:spPr>
          <a:xfrm>
            <a:off x="0" y="1022880"/>
            <a:ext cx="9144000" cy="118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Thank you!</a:t>
            </a:r>
            <a:endParaRPr sz="96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3" name="Google Shape;1036;p28">
            <a:extLst>
              <a:ext uri="{FF2B5EF4-FFF2-40B4-BE49-F238E27FC236}">
                <a16:creationId xmlns:a16="http://schemas.microsoft.com/office/drawing/2014/main" id="{CA6A7F78-7642-EEA8-4163-E8E119695F84}"/>
              </a:ext>
            </a:extLst>
          </p:cNvPr>
          <p:cNvGrpSpPr/>
          <p:nvPr/>
        </p:nvGrpSpPr>
        <p:grpSpPr>
          <a:xfrm>
            <a:off x="4095771" y="2809617"/>
            <a:ext cx="483000" cy="483000"/>
            <a:chOff x="4095775" y="2496725"/>
            <a:chExt cx="483000" cy="483000"/>
          </a:xfrm>
        </p:grpSpPr>
        <p:sp>
          <p:nvSpPr>
            <p:cNvPr id="104" name="Google Shape;1037;p28">
              <a:extLst>
                <a:ext uri="{FF2B5EF4-FFF2-40B4-BE49-F238E27FC236}">
                  <a16:creationId xmlns:a16="http://schemas.microsoft.com/office/drawing/2014/main" id="{AB4B3304-65AF-4BD9-38E6-FB7DBF365418}"/>
                </a:ext>
              </a:extLst>
            </p:cNvPr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38;p28">
              <a:extLst>
                <a:ext uri="{FF2B5EF4-FFF2-40B4-BE49-F238E27FC236}">
                  <a16:creationId xmlns:a16="http://schemas.microsoft.com/office/drawing/2014/main" id="{A3427821-7683-9A3E-CA47-A8A8B79C7EFD}"/>
                </a:ext>
              </a:extLst>
            </p:cNvPr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39;p28">
              <a:extLst>
                <a:ext uri="{FF2B5EF4-FFF2-40B4-BE49-F238E27FC236}">
                  <a16:creationId xmlns:a16="http://schemas.microsoft.com/office/drawing/2014/main" id="{57764896-4B83-42C6-1D1A-5488D9B9432E}"/>
                </a:ext>
              </a:extLst>
            </p:cNvPr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7" name="Google Shape;1040;p28">
            <a:extLst>
              <a:ext uri="{FF2B5EF4-FFF2-40B4-BE49-F238E27FC236}">
                <a16:creationId xmlns:a16="http://schemas.microsoft.com/office/drawing/2014/main" id="{AD36AD5F-FE44-13CA-7F6A-3612F95168E1}"/>
              </a:ext>
            </a:extLst>
          </p:cNvPr>
          <p:cNvCxnSpPr>
            <a:cxnSpLocks/>
            <a:endCxn id="104" idx="0"/>
          </p:cNvCxnSpPr>
          <p:nvPr/>
        </p:nvCxnSpPr>
        <p:spPr>
          <a:xfrm rot="5400000">
            <a:off x="4156521" y="2393992"/>
            <a:ext cx="596400" cy="234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accent6"/>
            </a:solidFill>
            <a:prstDash val="dash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944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Research Question</a:t>
            </a:r>
            <a:endParaRPr dirty="0"/>
          </a:p>
        </p:txBody>
      </p:sp>
      <p:grpSp>
        <p:nvGrpSpPr>
          <p:cNvPr id="373" name="Google Shape;373;p18"/>
          <p:cNvGrpSpPr/>
          <p:nvPr/>
        </p:nvGrpSpPr>
        <p:grpSpPr>
          <a:xfrm>
            <a:off x="877946" y="1211750"/>
            <a:ext cx="1909990" cy="2947620"/>
            <a:chOff x="877946" y="1211750"/>
            <a:chExt cx="1909990" cy="2947620"/>
          </a:xfrm>
        </p:grpSpPr>
        <p:sp>
          <p:nvSpPr>
            <p:cNvPr id="374" name="Google Shape;374;p18"/>
            <p:cNvSpPr txBox="1"/>
            <p:nvPr/>
          </p:nvSpPr>
          <p:spPr>
            <a:xfrm>
              <a:off x="877946" y="2067950"/>
              <a:ext cx="1909990" cy="2091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effectLst>
                    <a:outerShdw blurRad="50800" dist="38100" dir="2700000" algn="tl" rotWithShape="0">
                      <a:prstClr val="black">
                        <a:alpha val="53223"/>
                      </a:prstClr>
                    </a:outerShdw>
                  </a:effectLst>
                  <a:latin typeface="Roboto"/>
                  <a:ea typeface="Roboto"/>
                  <a:cs typeface="Roboto"/>
                  <a:sym typeface="Roboto"/>
                </a:rPr>
                <a:t>Which model best classifies clusters based on a larger number of clusters?</a:t>
              </a:r>
              <a:endParaRPr sz="1600" b="1" dirty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53223"/>
                    </a:prstClr>
                  </a:outerShdw>
                </a:effectLs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6" name="Google Shape;376;p18"/>
          <p:cNvGrpSpPr/>
          <p:nvPr/>
        </p:nvGrpSpPr>
        <p:grpSpPr>
          <a:xfrm>
            <a:off x="6390244" y="1211750"/>
            <a:ext cx="1950241" cy="2869158"/>
            <a:chOff x="6390244" y="1211750"/>
            <a:chExt cx="1950241" cy="2869158"/>
          </a:xfrm>
        </p:grpSpPr>
        <p:sp>
          <p:nvSpPr>
            <p:cNvPr id="377" name="Google Shape;377;p18"/>
            <p:cNvSpPr txBox="1"/>
            <p:nvPr/>
          </p:nvSpPr>
          <p:spPr>
            <a:xfrm>
              <a:off x="6390244" y="2146411"/>
              <a:ext cx="1950241" cy="1934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zh-CN" sz="1600" b="1" dirty="0">
                  <a:solidFill>
                    <a:schemeClr val="dk1"/>
                  </a:solidFill>
                  <a:effectLst>
                    <a:outerShdw blurRad="50800" dist="38100" dir="2700000" algn="tl" rotWithShape="0">
                      <a:prstClr val="black">
                        <a:alpha val="53223"/>
                      </a:prstClr>
                    </a:outerShdw>
                  </a:effectLst>
                  <a:latin typeface="Roboto"/>
                  <a:ea typeface="Roboto"/>
                  <a:cs typeface="Roboto"/>
                </a:rPr>
                <a:t>1.</a:t>
              </a:r>
              <a:r>
                <a:rPr lang="zh-CN" altLang="en-US" sz="1600" b="1" dirty="0">
                  <a:solidFill>
                    <a:schemeClr val="dk1"/>
                  </a:solidFill>
                  <a:effectLst>
                    <a:outerShdw blurRad="50800" dist="38100" dir="2700000" algn="tl" rotWithShape="0">
                      <a:prstClr val="black">
                        <a:alpha val="53223"/>
                      </a:prstClr>
                    </a:outerShdw>
                  </a:effectLst>
                  <a:latin typeface="Roboto"/>
                  <a:ea typeface="Roboto"/>
                  <a:cs typeface="Roboto"/>
                </a:rPr>
                <a:t> </a:t>
              </a:r>
              <a:r>
                <a:rPr lang="en-US" altLang="zh-CN" sz="1600" b="1" dirty="0">
                  <a:solidFill>
                    <a:schemeClr val="dk1"/>
                  </a:solidFill>
                  <a:effectLst>
                    <a:outerShdw blurRad="50800" dist="38100" dir="2700000" algn="tl" rotWithShape="0">
                      <a:prstClr val="black">
                        <a:alpha val="53223"/>
                      </a:prstClr>
                    </a:outerShdw>
                  </a:effectLst>
                  <a:latin typeface="Roboto"/>
                  <a:ea typeface="Roboto"/>
                  <a:cs typeface="Roboto"/>
                </a:rPr>
                <a:t>How to improve the accuracy?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zh-CN" sz="1600" b="1" dirty="0">
                  <a:solidFill>
                    <a:schemeClr val="dk1"/>
                  </a:solidFill>
                  <a:effectLst>
                    <a:outerShdw blurRad="50800" dist="38100" dir="2700000" algn="tl" rotWithShape="0">
                      <a:prstClr val="black">
                        <a:alpha val="53223"/>
                      </a:prstClr>
                    </a:outerShdw>
                  </a:effectLst>
                  <a:latin typeface="Roboto"/>
                  <a:ea typeface="Roboto"/>
                  <a:cs typeface="Roboto"/>
                </a:rPr>
                <a:t>2. How to make our models better generalized?</a:t>
              </a:r>
              <a:r>
                <a:rPr lang="zh-CN" altLang="zh-CN" sz="1600" b="1" dirty="0">
                  <a:solidFill>
                    <a:schemeClr val="dk1"/>
                  </a:solidFill>
                  <a:effectLst>
                    <a:outerShdw blurRad="50800" dist="38100" dir="2700000" algn="tl" rotWithShape="0">
                      <a:prstClr val="black">
                        <a:alpha val="53223"/>
                      </a:prstClr>
                    </a:outerShdw>
                  </a:effectLst>
                  <a:latin typeface="Roboto"/>
                  <a:cs typeface="Roboto"/>
                </a:rPr>
                <a:t> </a:t>
              </a:r>
              <a:endParaRPr sz="1600" b="1" dirty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53223"/>
                    </a:prstClr>
                  </a:outerShdw>
                </a:effectLs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9" name="Google Shape;379;p18"/>
          <p:cNvGrpSpPr/>
          <p:nvPr/>
        </p:nvGrpSpPr>
        <p:grpSpPr>
          <a:xfrm>
            <a:off x="3886200" y="1114550"/>
            <a:ext cx="1371604" cy="3617430"/>
            <a:chOff x="3886200" y="1114550"/>
            <a:chExt cx="1371604" cy="3617430"/>
          </a:xfrm>
        </p:grpSpPr>
        <p:grpSp>
          <p:nvGrpSpPr>
            <p:cNvPr id="380" name="Google Shape;380;p18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381" name="Google Shape;381;p18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9" name="Google Shape;399;p18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1" name="Google Shape;401;p18"/>
          <p:cNvCxnSpPr>
            <a:stCxn id="375" idx="6"/>
            <a:endCxn id="399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2" name="Google Shape;402;p18"/>
          <p:cNvCxnSpPr>
            <a:stCxn id="378" idx="2"/>
            <a:endCxn id="400" idx="6"/>
          </p:cNvCxnSpPr>
          <p:nvPr/>
        </p:nvCxnSpPr>
        <p:spPr>
          <a:xfrm rot="10800000">
            <a:off x="4567285" y="1604150"/>
            <a:ext cx="240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3" name="Google Shape;403;p18"/>
          <p:cNvCxnSpPr>
            <a:stCxn id="375" idx="4"/>
            <a:endCxn id="361" idx="0"/>
          </p:cNvCxnSpPr>
          <p:nvPr/>
        </p:nvCxnSpPr>
        <p:spPr>
          <a:xfrm>
            <a:off x="177863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4" name="Google Shape;404;p18"/>
          <p:cNvCxnSpPr>
            <a:stCxn id="378" idx="4"/>
            <a:endCxn id="360" idx="0"/>
          </p:cNvCxnSpPr>
          <p:nvPr/>
        </p:nvCxnSpPr>
        <p:spPr>
          <a:xfrm>
            <a:off x="736538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1182;p30">
            <a:extLst>
              <a:ext uri="{FF2B5EF4-FFF2-40B4-BE49-F238E27FC236}">
                <a16:creationId xmlns:a16="http://schemas.microsoft.com/office/drawing/2014/main" id="{03536658-71CC-EB48-F7DE-D911625F7443}"/>
              </a:ext>
            </a:extLst>
          </p:cNvPr>
          <p:cNvSpPr txBox="1">
            <a:spLocks/>
          </p:cNvSpPr>
          <p:nvPr/>
        </p:nvSpPr>
        <p:spPr>
          <a:xfrm>
            <a:off x="-13439" y="-12075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BACKGROUND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0"/>
          <p:cNvSpPr txBox="1">
            <a:spLocks noGrp="1"/>
          </p:cNvSpPr>
          <p:nvPr>
            <p:ph type="title" idx="4294967295"/>
          </p:nvPr>
        </p:nvSpPr>
        <p:spPr>
          <a:xfrm>
            <a:off x="0" y="411163"/>
            <a:ext cx="9144000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Complete </a:t>
            </a:r>
            <a:r>
              <a:rPr lang="en-US" dirty="0"/>
              <a:t>Experimental </a:t>
            </a:r>
            <a:r>
              <a:rPr lang="en-AU" dirty="0"/>
              <a:t>Procedure</a:t>
            </a:r>
            <a:endParaRPr dirty="0"/>
          </a:p>
        </p:txBody>
      </p:sp>
      <p:sp>
        <p:nvSpPr>
          <p:cNvPr id="1134" name="Google Shape;1134;p30"/>
          <p:cNvSpPr/>
          <p:nvPr/>
        </p:nvSpPr>
        <p:spPr>
          <a:xfrm>
            <a:off x="4572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30"/>
          <p:cNvGrpSpPr/>
          <p:nvPr/>
        </p:nvGrpSpPr>
        <p:grpSpPr>
          <a:xfrm>
            <a:off x="533400" y="962025"/>
            <a:ext cx="1633700" cy="1109325"/>
            <a:chOff x="533400" y="962025"/>
            <a:chExt cx="1633700" cy="1109325"/>
          </a:xfrm>
        </p:grpSpPr>
        <p:sp>
          <p:nvSpPr>
            <p:cNvPr id="1136" name="Google Shape;1136;p30"/>
            <p:cNvSpPr/>
            <p:nvPr/>
          </p:nvSpPr>
          <p:spPr>
            <a:xfrm>
              <a:off x="628650" y="1094550"/>
              <a:ext cx="1076250" cy="295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cs typeface="Fira Sans Extra Condensed"/>
                  <a:sym typeface="Fira Sans Extra Condensed"/>
                </a:rPr>
                <a:t>PREPARE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137" name="Google Shape;1137;p30"/>
            <p:cNvSpPr txBox="1"/>
            <p:nvPr/>
          </p:nvSpPr>
          <p:spPr>
            <a:xfrm>
              <a:off x="533400" y="14659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altLang="zh-C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Collect the data</a:t>
              </a:r>
              <a:endParaRPr lang="en-AU" altLang="zh-CN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39" name="Google Shape;1139;p30"/>
            <p:cNvSpPr txBox="1"/>
            <p:nvPr/>
          </p:nvSpPr>
          <p:spPr>
            <a:xfrm>
              <a:off x="17954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40" name="Google Shape;1140;p30"/>
          <p:cNvSpPr/>
          <p:nvPr/>
        </p:nvSpPr>
        <p:spPr>
          <a:xfrm>
            <a:off x="26098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" name="Google Shape;1141;p30"/>
          <p:cNvGrpSpPr/>
          <p:nvPr/>
        </p:nvGrpSpPr>
        <p:grpSpPr>
          <a:xfrm>
            <a:off x="2686000" y="962025"/>
            <a:ext cx="1695500" cy="1115070"/>
            <a:chOff x="2686000" y="962025"/>
            <a:chExt cx="1695500" cy="1115070"/>
          </a:xfrm>
        </p:grpSpPr>
        <p:sp>
          <p:nvSpPr>
            <p:cNvPr id="1142" name="Google Shape;1142;p30"/>
            <p:cNvSpPr/>
            <p:nvPr/>
          </p:nvSpPr>
          <p:spPr>
            <a:xfrm>
              <a:off x="2781250" y="1094550"/>
              <a:ext cx="1076250" cy="295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altLang="zh-CN" sz="1800" b="1" dirty="0">
                  <a:solidFill>
                    <a:schemeClr val="lt1"/>
                  </a:solidFill>
                  <a:latin typeface="Fira Sans Extra Condensed"/>
                  <a:cs typeface="Fira Sans Extra Condensed"/>
                  <a:sym typeface="Fira Sans Extra Condensed"/>
                </a:rPr>
                <a:t>PREPARE</a:t>
              </a:r>
              <a:endParaRPr lang="en-AU" altLang="zh-CN" sz="1800" dirty="0">
                <a:solidFill>
                  <a:schemeClr val="lt1"/>
                </a:solidFill>
              </a:endParaRPr>
            </a:p>
          </p:txBody>
        </p:sp>
        <p:sp>
          <p:nvSpPr>
            <p:cNvPr id="1143" name="Google Shape;1143;p30"/>
            <p:cNvSpPr txBox="1"/>
            <p:nvPr/>
          </p:nvSpPr>
          <p:spPr>
            <a:xfrm>
              <a:off x="2686000" y="1471695"/>
              <a:ext cx="16955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Prepare the data</a:t>
              </a:r>
            </a:p>
          </p:txBody>
        </p:sp>
        <p:sp>
          <p:nvSpPr>
            <p:cNvPr id="1145" name="Google Shape;1145;p30"/>
            <p:cNvSpPr txBox="1"/>
            <p:nvPr/>
          </p:nvSpPr>
          <p:spPr>
            <a:xfrm>
              <a:off x="39480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46" name="Google Shape;1146;p30"/>
          <p:cNvSpPr/>
          <p:nvPr/>
        </p:nvSpPr>
        <p:spPr>
          <a:xfrm>
            <a:off x="47624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30"/>
          <p:cNvGrpSpPr/>
          <p:nvPr/>
        </p:nvGrpSpPr>
        <p:grpSpPr>
          <a:xfrm>
            <a:off x="4838500" y="962025"/>
            <a:ext cx="1642800" cy="1109325"/>
            <a:chOff x="4838500" y="962025"/>
            <a:chExt cx="1642800" cy="1109325"/>
          </a:xfrm>
        </p:grpSpPr>
        <p:sp>
          <p:nvSpPr>
            <p:cNvPr id="1148" name="Google Shape;1148;p30"/>
            <p:cNvSpPr/>
            <p:nvPr/>
          </p:nvSpPr>
          <p:spPr>
            <a:xfrm>
              <a:off x="4933850" y="1094550"/>
              <a:ext cx="1076250" cy="295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altLang="zh-CN" sz="1800" b="1" dirty="0">
                  <a:solidFill>
                    <a:schemeClr val="lt1"/>
                  </a:solidFill>
                  <a:latin typeface="Fira Sans Extra Condensed"/>
                  <a:cs typeface="Fira Sans Extra Condensed"/>
                  <a:sym typeface="Fira Sans Extra Condensed"/>
                </a:rPr>
                <a:t>PREPARE</a:t>
              </a:r>
              <a:endParaRPr lang="en-AU" altLang="zh-CN" sz="1800" dirty="0">
                <a:solidFill>
                  <a:schemeClr val="lt1"/>
                </a:solidFill>
              </a:endParaRPr>
            </a:p>
          </p:txBody>
        </p:sp>
        <p:sp>
          <p:nvSpPr>
            <p:cNvPr id="1149" name="Google Shape;1149;p30"/>
            <p:cNvSpPr txBox="1"/>
            <p:nvPr/>
          </p:nvSpPr>
          <p:spPr>
            <a:xfrm>
              <a:off x="4838500" y="1465950"/>
              <a:ext cx="16428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Create base model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51" name="Google Shape;1151;p30"/>
            <p:cNvSpPr txBox="1"/>
            <p:nvPr/>
          </p:nvSpPr>
          <p:spPr>
            <a:xfrm>
              <a:off x="61006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52" name="Google Shape;1152;p30"/>
          <p:cNvSpPr/>
          <p:nvPr/>
        </p:nvSpPr>
        <p:spPr>
          <a:xfrm>
            <a:off x="6915000" y="96202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3" name="Google Shape;1153;p30"/>
          <p:cNvGrpSpPr/>
          <p:nvPr/>
        </p:nvGrpSpPr>
        <p:grpSpPr>
          <a:xfrm>
            <a:off x="6993650" y="962025"/>
            <a:ext cx="1771798" cy="1109325"/>
            <a:chOff x="6993650" y="962025"/>
            <a:chExt cx="1771798" cy="1109325"/>
          </a:xfrm>
        </p:grpSpPr>
        <p:sp>
          <p:nvSpPr>
            <p:cNvPr id="1154" name="Google Shape;1154;p30"/>
            <p:cNvSpPr/>
            <p:nvPr/>
          </p:nvSpPr>
          <p:spPr>
            <a:xfrm>
              <a:off x="7086450" y="1094550"/>
              <a:ext cx="1166750" cy="295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cs typeface="Fira Sans Extra Condensed"/>
                  <a:sym typeface="Fira Sans Extra Condensed"/>
                </a:rPr>
                <a:t>RESEARCH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155" name="Google Shape;1155;p30"/>
            <p:cNvSpPr txBox="1"/>
            <p:nvPr/>
          </p:nvSpPr>
          <p:spPr>
            <a:xfrm>
              <a:off x="6993650" y="1465950"/>
              <a:ext cx="1771798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Optimize the model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57" name="Google Shape;1157;p30"/>
            <p:cNvSpPr txBox="1"/>
            <p:nvPr/>
          </p:nvSpPr>
          <p:spPr>
            <a:xfrm>
              <a:off x="82532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158" name="Google Shape;1158;p30"/>
          <p:cNvCxnSpPr>
            <a:stCxn id="1134" idx="3"/>
            <a:endCxn id="1140" idx="1"/>
          </p:cNvCxnSpPr>
          <p:nvPr/>
        </p:nvCxnSpPr>
        <p:spPr>
          <a:xfrm>
            <a:off x="22290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9" name="Google Shape;1159;p30"/>
          <p:cNvCxnSpPr>
            <a:stCxn id="1140" idx="3"/>
            <a:endCxn id="1146" idx="1"/>
          </p:cNvCxnSpPr>
          <p:nvPr/>
        </p:nvCxnSpPr>
        <p:spPr>
          <a:xfrm>
            <a:off x="43816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0" name="Google Shape;1160;p30"/>
          <p:cNvCxnSpPr>
            <a:stCxn id="1146" idx="3"/>
            <a:endCxn id="1152" idx="1"/>
          </p:cNvCxnSpPr>
          <p:nvPr/>
        </p:nvCxnSpPr>
        <p:spPr>
          <a:xfrm>
            <a:off x="65342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30"/>
          <p:cNvSpPr/>
          <p:nvPr/>
        </p:nvSpPr>
        <p:spPr>
          <a:xfrm>
            <a:off x="457200" y="314235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2" name="Google Shape;1162;p30"/>
          <p:cNvGrpSpPr/>
          <p:nvPr/>
        </p:nvGrpSpPr>
        <p:grpSpPr>
          <a:xfrm>
            <a:off x="533400" y="3142350"/>
            <a:ext cx="1780900" cy="1169030"/>
            <a:chOff x="1609650" y="3093700"/>
            <a:chExt cx="1780900" cy="1169030"/>
          </a:xfrm>
        </p:grpSpPr>
        <p:sp>
          <p:nvSpPr>
            <p:cNvPr id="1163" name="Google Shape;1163;p30"/>
            <p:cNvSpPr/>
            <p:nvPr/>
          </p:nvSpPr>
          <p:spPr>
            <a:xfrm>
              <a:off x="1704900" y="3226225"/>
              <a:ext cx="1166750" cy="295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dirty="0">
                  <a:solidFill>
                    <a:schemeClr val="lt1"/>
                  </a:solidFill>
                  <a:latin typeface="Fira Sans Extra Condensed"/>
                  <a:cs typeface="Fira Sans Extra Condensed"/>
                  <a:sym typeface="Fira Sans Extra Condensed"/>
                </a:rPr>
                <a:t>RESEARCH</a:t>
              </a:r>
              <a:endParaRPr lang="en-US" altLang="zh-CN" sz="1800" dirty="0">
                <a:solidFill>
                  <a:schemeClr val="lt1"/>
                </a:solidFill>
              </a:endParaRPr>
            </a:p>
          </p:txBody>
        </p:sp>
        <p:sp>
          <p:nvSpPr>
            <p:cNvPr id="1164" name="Google Shape;1164;p30"/>
            <p:cNvSpPr txBox="1"/>
            <p:nvPr/>
          </p:nvSpPr>
          <p:spPr>
            <a:xfrm>
              <a:off x="1609650" y="3657330"/>
              <a:ext cx="17809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Change the split method to 60:20:20</a:t>
              </a:r>
            </a:p>
          </p:txBody>
        </p:sp>
        <p:sp>
          <p:nvSpPr>
            <p:cNvPr id="1166" name="Google Shape;1166;p30"/>
            <p:cNvSpPr txBox="1"/>
            <p:nvPr/>
          </p:nvSpPr>
          <p:spPr>
            <a:xfrm>
              <a:off x="28716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67" name="Google Shape;1167;p30"/>
          <p:cNvSpPr/>
          <p:nvPr/>
        </p:nvSpPr>
        <p:spPr>
          <a:xfrm>
            <a:off x="2609800" y="314235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8" name="Google Shape;1168;p30"/>
          <p:cNvGrpSpPr/>
          <p:nvPr/>
        </p:nvGrpSpPr>
        <p:grpSpPr>
          <a:xfrm>
            <a:off x="2683550" y="3142350"/>
            <a:ext cx="1771800" cy="1169030"/>
            <a:chOff x="3759800" y="3093700"/>
            <a:chExt cx="1771800" cy="1169030"/>
          </a:xfrm>
        </p:grpSpPr>
        <p:sp>
          <p:nvSpPr>
            <p:cNvPr id="1169" name="Google Shape;1169;p30"/>
            <p:cNvSpPr/>
            <p:nvPr/>
          </p:nvSpPr>
          <p:spPr>
            <a:xfrm>
              <a:off x="3857500" y="3226225"/>
              <a:ext cx="1166750" cy="295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dirty="0">
                  <a:solidFill>
                    <a:schemeClr val="lt1"/>
                  </a:solidFill>
                  <a:latin typeface="Fira Sans Extra Condensed"/>
                  <a:cs typeface="Fira Sans Extra Condensed"/>
                  <a:sym typeface="Fira Sans Extra Condensed"/>
                </a:rPr>
                <a:t>RESEARCH</a:t>
              </a:r>
              <a:endParaRPr lang="en-US" altLang="zh-CN" sz="1800" dirty="0">
                <a:solidFill>
                  <a:schemeClr val="lt1"/>
                </a:solidFill>
              </a:endParaRPr>
            </a:p>
          </p:txBody>
        </p:sp>
        <p:sp>
          <p:nvSpPr>
            <p:cNvPr id="1170" name="Google Shape;1170;p30"/>
            <p:cNvSpPr txBox="1"/>
            <p:nvPr/>
          </p:nvSpPr>
          <p:spPr>
            <a:xfrm>
              <a:off x="3759800" y="3657330"/>
              <a:ext cx="17718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Compare random </a:t>
              </a:r>
              <a:r>
                <a:rPr lang="en-AU" altLang="zh-C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with stratified split</a:t>
              </a:r>
              <a:endParaRPr lang="en-AU" altLang="zh-CN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2" name="Google Shape;1172;p30"/>
            <p:cNvSpPr txBox="1"/>
            <p:nvPr/>
          </p:nvSpPr>
          <p:spPr>
            <a:xfrm>
              <a:off x="50242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73" name="Google Shape;1173;p30"/>
          <p:cNvSpPr/>
          <p:nvPr/>
        </p:nvSpPr>
        <p:spPr>
          <a:xfrm>
            <a:off x="4762400" y="314235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4" name="Google Shape;1174;p30"/>
          <p:cNvGrpSpPr/>
          <p:nvPr/>
        </p:nvGrpSpPr>
        <p:grpSpPr>
          <a:xfrm>
            <a:off x="4838500" y="3142350"/>
            <a:ext cx="1695600" cy="1162768"/>
            <a:chOff x="5914750" y="3093700"/>
            <a:chExt cx="1695600" cy="1162768"/>
          </a:xfrm>
        </p:grpSpPr>
        <p:sp>
          <p:nvSpPr>
            <p:cNvPr id="1175" name="Google Shape;1175;p30"/>
            <p:cNvSpPr/>
            <p:nvPr/>
          </p:nvSpPr>
          <p:spPr>
            <a:xfrm>
              <a:off x="6010100" y="3226225"/>
              <a:ext cx="1166750" cy="295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dirty="0">
                  <a:solidFill>
                    <a:schemeClr val="lt1"/>
                  </a:solidFill>
                  <a:latin typeface="Fira Sans Extra Condensed"/>
                  <a:cs typeface="Fira Sans Extra Condensed"/>
                  <a:sym typeface="Fira Sans Extra Condensed"/>
                </a:rPr>
                <a:t>RSEARCH</a:t>
              </a:r>
              <a:endParaRPr lang="en-US" altLang="zh-CN" sz="1800" dirty="0">
                <a:solidFill>
                  <a:schemeClr val="lt1"/>
                </a:solidFill>
              </a:endParaRPr>
            </a:p>
          </p:txBody>
        </p:sp>
        <p:sp>
          <p:nvSpPr>
            <p:cNvPr id="1176" name="Google Shape;1176;p30"/>
            <p:cNvSpPr txBox="1"/>
            <p:nvPr/>
          </p:nvSpPr>
          <p:spPr>
            <a:xfrm>
              <a:off x="5914750" y="3651068"/>
              <a:ext cx="16956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altLang="zh-C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Reduce the number of clusters</a:t>
              </a:r>
              <a:endParaRPr lang="en-AU" altLang="zh-CN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8" name="Google Shape;1178;p30"/>
            <p:cNvSpPr txBox="1"/>
            <p:nvPr/>
          </p:nvSpPr>
          <p:spPr>
            <a:xfrm>
              <a:off x="71768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179" name="Google Shape;1179;p30"/>
          <p:cNvCxnSpPr>
            <a:stCxn id="1161" idx="3"/>
            <a:endCxn id="1167" idx="1"/>
          </p:cNvCxnSpPr>
          <p:nvPr/>
        </p:nvCxnSpPr>
        <p:spPr>
          <a:xfrm>
            <a:off x="2229000" y="401865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30"/>
          <p:cNvCxnSpPr>
            <a:stCxn id="1167" idx="3"/>
            <a:endCxn id="1173" idx="1"/>
          </p:cNvCxnSpPr>
          <p:nvPr/>
        </p:nvCxnSpPr>
        <p:spPr>
          <a:xfrm>
            <a:off x="4381600" y="401865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30"/>
          <p:cNvCxnSpPr>
            <a:stCxn id="1152" idx="2"/>
            <a:endCxn id="1161" idx="0"/>
          </p:cNvCxnSpPr>
          <p:nvPr/>
        </p:nvCxnSpPr>
        <p:spPr>
          <a:xfrm rot="5400000">
            <a:off x="4358138" y="-300413"/>
            <a:ext cx="427725" cy="645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180;p30">
            <a:extLst>
              <a:ext uri="{FF2B5EF4-FFF2-40B4-BE49-F238E27FC236}">
                <a16:creationId xmlns:a16="http://schemas.microsoft.com/office/drawing/2014/main" id="{4A2A90E3-DEF2-A731-2DA3-EABEA5774C4A}"/>
              </a:ext>
            </a:extLst>
          </p:cNvPr>
          <p:cNvCxnSpPr/>
          <p:nvPr/>
        </p:nvCxnSpPr>
        <p:spPr>
          <a:xfrm>
            <a:off x="6534200" y="401865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140;p30">
            <a:extLst>
              <a:ext uri="{FF2B5EF4-FFF2-40B4-BE49-F238E27FC236}">
                <a16:creationId xmlns:a16="http://schemas.microsoft.com/office/drawing/2014/main" id="{BC6ADBF7-60FC-FD4D-AB13-D971AA3A2289}"/>
              </a:ext>
            </a:extLst>
          </p:cNvPr>
          <p:cNvSpPr/>
          <p:nvPr/>
        </p:nvSpPr>
        <p:spPr>
          <a:xfrm>
            <a:off x="6917450" y="3142350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141;p30">
            <a:extLst>
              <a:ext uri="{FF2B5EF4-FFF2-40B4-BE49-F238E27FC236}">
                <a16:creationId xmlns:a16="http://schemas.microsoft.com/office/drawing/2014/main" id="{9075A811-E2E4-4810-85D2-3D15BC337E4D}"/>
              </a:ext>
            </a:extLst>
          </p:cNvPr>
          <p:cNvGrpSpPr/>
          <p:nvPr/>
        </p:nvGrpSpPr>
        <p:grpSpPr>
          <a:xfrm>
            <a:off x="6993650" y="3142350"/>
            <a:ext cx="1693150" cy="1169030"/>
            <a:chOff x="2686000" y="962025"/>
            <a:chExt cx="1693150" cy="1169030"/>
          </a:xfrm>
        </p:grpSpPr>
        <p:sp>
          <p:nvSpPr>
            <p:cNvPr id="18" name="Google Shape;1142;p30">
              <a:extLst>
                <a:ext uri="{FF2B5EF4-FFF2-40B4-BE49-F238E27FC236}">
                  <a16:creationId xmlns:a16="http://schemas.microsoft.com/office/drawing/2014/main" id="{BC77382F-066C-01BC-A2AA-18AC24746252}"/>
                </a:ext>
              </a:extLst>
            </p:cNvPr>
            <p:cNvSpPr/>
            <p:nvPr/>
          </p:nvSpPr>
          <p:spPr>
            <a:xfrm>
              <a:off x="2781250" y="1094550"/>
              <a:ext cx="1076250" cy="295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altLang="zh-CN" sz="1800" b="1" dirty="0">
                  <a:solidFill>
                    <a:schemeClr val="lt1"/>
                  </a:solidFill>
                  <a:latin typeface="Fira Sans Extra Condensed"/>
                  <a:cs typeface="Fira Sans Extra Condensed"/>
                  <a:sym typeface="Fira Sans Extra Condensed"/>
                </a:rPr>
                <a:t>RESULTS</a:t>
              </a:r>
              <a:endParaRPr lang="en-AU" altLang="zh-CN" sz="1800" dirty="0">
                <a:solidFill>
                  <a:schemeClr val="lt1"/>
                </a:solidFill>
              </a:endParaRPr>
            </a:p>
          </p:txBody>
        </p:sp>
        <p:sp>
          <p:nvSpPr>
            <p:cNvPr id="19" name="Google Shape;1143;p30">
              <a:extLst>
                <a:ext uri="{FF2B5EF4-FFF2-40B4-BE49-F238E27FC236}">
                  <a16:creationId xmlns:a16="http://schemas.microsoft.com/office/drawing/2014/main" id="{FF760B21-24EB-4971-73FF-8259FE368648}"/>
                </a:ext>
              </a:extLst>
            </p:cNvPr>
            <p:cNvSpPr txBox="1"/>
            <p:nvPr/>
          </p:nvSpPr>
          <p:spPr>
            <a:xfrm>
              <a:off x="2686000" y="1525655"/>
              <a:ext cx="169315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AU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Experimental result and analysis </a:t>
              </a:r>
            </a:p>
          </p:txBody>
        </p:sp>
        <p:sp>
          <p:nvSpPr>
            <p:cNvPr id="21" name="Google Shape;1145;p30">
              <a:extLst>
                <a:ext uri="{FF2B5EF4-FFF2-40B4-BE49-F238E27FC236}">
                  <a16:creationId xmlns:a16="http://schemas.microsoft.com/office/drawing/2014/main" id="{78535655-4F81-C258-6C15-50F376F73C62}"/>
                </a:ext>
              </a:extLst>
            </p:cNvPr>
            <p:cNvSpPr txBox="1"/>
            <p:nvPr/>
          </p:nvSpPr>
          <p:spPr>
            <a:xfrm>
              <a:off x="39480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  <a:endParaRPr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" name="Google Shape;1182;p30">
            <a:extLst>
              <a:ext uri="{FF2B5EF4-FFF2-40B4-BE49-F238E27FC236}">
                <a16:creationId xmlns:a16="http://schemas.microsoft.com/office/drawing/2014/main" id="{E64701BC-1C9F-5749-AEBB-D9524B1B3048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BACKGROUND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>
            <a:spLocks noGrp="1"/>
          </p:cNvSpPr>
          <p:nvPr>
            <p:ph type="title" idx="4294967295"/>
          </p:nvPr>
        </p:nvSpPr>
        <p:spPr>
          <a:xfrm>
            <a:off x="0" y="411163"/>
            <a:ext cx="9144000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 &amp; Pre-processed</a:t>
            </a:r>
            <a:endParaRPr dirty="0"/>
          </a:p>
        </p:txBody>
      </p:sp>
      <p:grpSp>
        <p:nvGrpSpPr>
          <p:cNvPr id="437" name="Google Shape;437;p19"/>
          <p:cNvGrpSpPr/>
          <p:nvPr/>
        </p:nvGrpSpPr>
        <p:grpSpPr>
          <a:xfrm>
            <a:off x="7096311" y="3113380"/>
            <a:ext cx="2121286" cy="1618645"/>
            <a:chOff x="6846379" y="2990361"/>
            <a:chExt cx="1978626" cy="1581789"/>
          </a:xfrm>
        </p:grpSpPr>
        <p:sp>
          <p:nvSpPr>
            <p:cNvPr id="438" name="Google Shape;438;p19"/>
            <p:cNvSpPr/>
            <p:nvPr/>
          </p:nvSpPr>
          <p:spPr>
            <a:xfrm>
              <a:off x="7514628" y="2990361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9" name="Google Shape;439;p19"/>
            <p:cNvSpPr txBox="1"/>
            <p:nvPr/>
          </p:nvSpPr>
          <p:spPr>
            <a:xfrm>
              <a:off x="6884005" y="3771833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 Image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0" name="Google Shape;440;p19"/>
            <p:cNvSpPr txBox="1"/>
            <p:nvPr/>
          </p:nvSpPr>
          <p:spPr>
            <a:xfrm>
              <a:off x="6846379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Clean images with mask and same size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1" name="Google Shape;441;p19"/>
          <p:cNvGrpSpPr/>
          <p:nvPr/>
        </p:nvGrpSpPr>
        <p:grpSpPr>
          <a:xfrm>
            <a:off x="391196" y="3113380"/>
            <a:ext cx="2080999" cy="1618645"/>
            <a:chOff x="2535800" y="2990360"/>
            <a:chExt cx="1941050" cy="1581790"/>
          </a:xfrm>
        </p:grpSpPr>
        <p:sp>
          <p:nvSpPr>
            <p:cNvPr id="442" name="Google Shape;442;p19"/>
            <p:cNvSpPr/>
            <p:nvPr/>
          </p:nvSpPr>
          <p:spPr>
            <a:xfrm>
              <a:off x="3204055" y="2990360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3" name="Google Shape;443;p19"/>
            <p:cNvSpPr txBox="1"/>
            <p:nvPr/>
          </p:nvSpPr>
          <p:spPr>
            <a:xfrm>
              <a:off x="2535849" y="37735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Original Image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4" name="Google Shape;444;p19"/>
            <p:cNvSpPr txBox="1"/>
            <p:nvPr/>
          </p:nvSpPr>
          <p:spPr>
            <a:xfrm>
              <a:off x="2535800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Fresh frozen mouse brain image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5" name="Google Shape;445;p19"/>
          <p:cNvGrpSpPr/>
          <p:nvPr/>
        </p:nvGrpSpPr>
        <p:grpSpPr>
          <a:xfrm>
            <a:off x="5107937" y="3140129"/>
            <a:ext cx="2097010" cy="1565124"/>
            <a:chOff x="5096788" y="3042675"/>
            <a:chExt cx="1955983" cy="1529486"/>
          </a:xfrm>
        </p:grpSpPr>
        <p:sp>
          <p:nvSpPr>
            <p:cNvPr id="446" name="Google Shape;446;p19"/>
            <p:cNvSpPr/>
            <p:nvPr/>
          </p:nvSpPr>
          <p:spPr>
            <a:xfrm>
              <a:off x="5780028" y="304267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7" name="Google Shape;447;p19"/>
            <p:cNvSpPr txBox="1"/>
            <p:nvPr/>
          </p:nvSpPr>
          <p:spPr>
            <a:xfrm>
              <a:off x="5096788" y="3796398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Process Image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8" name="Google Shape;448;p19"/>
            <p:cNvSpPr txBox="1"/>
            <p:nvPr/>
          </p:nvSpPr>
          <p:spPr>
            <a:xfrm>
              <a:off x="5111771" y="4200761"/>
              <a:ext cx="1941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Mask and resize the images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49" name="Google Shape;449;p19"/>
          <p:cNvCxnSpPr>
            <a:stCxn id="450" idx="3"/>
            <a:endCxn id="451" idx="1"/>
          </p:cNvCxnSpPr>
          <p:nvPr/>
        </p:nvCxnSpPr>
        <p:spPr>
          <a:xfrm>
            <a:off x="2754825" y="2189433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19"/>
          <p:cNvCxnSpPr>
            <a:stCxn id="451" idx="3"/>
            <a:endCxn id="453" idx="1"/>
          </p:cNvCxnSpPr>
          <p:nvPr/>
        </p:nvCxnSpPr>
        <p:spPr>
          <a:xfrm>
            <a:off x="4834435" y="2189417"/>
            <a:ext cx="64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19"/>
          <p:cNvCxnSpPr>
            <a:stCxn id="453" idx="3"/>
            <a:endCxn id="455" idx="1"/>
          </p:cNvCxnSpPr>
          <p:nvPr/>
        </p:nvCxnSpPr>
        <p:spPr>
          <a:xfrm>
            <a:off x="6844147" y="2189418"/>
            <a:ext cx="6498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0" name="Google Shape;4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25" y="1380033"/>
            <a:ext cx="2646600" cy="161880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</p:pic>
      <p:pic>
        <p:nvPicPr>
          <p:cNvPr id="451" name="Google Shape;4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534" y="1534432"/>
            <a:ext cx="1429901" cy="130996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</p:pic>
      <p:pic>
        <p:nvPicPr>
          <p:cNvPr id="453" name="Google Shape;4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175" y="1534432"/>
            <a:ext cx="1359971" cy="130997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</p:pic>
      <p:pic>
        <p:nvPicPr>
          <p:cNvPr id="455" name="Google Shape;45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3879" y="1555844"/>
            <a:ext cx="1359974" cy="126898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</p:pic>
      <p:grpSp>
        <p:nvGrpSpPr>
          <p:cNvPr id="457" name="Google Shape;457;p19"/>
          <p:cNvGrpSpPr/>
          <p:nvPr/>
        </p:nvGrpSpPr>
        <p:grpSpPr>
          <a:xfrm>
            <a:off x="3079163" y="3113380"/>
            <a:ext cx="2081008" cy="1618645"/>
            <a:chOff x="2535792" y="2990360"/>
            <a:chExt cx="1941058" cy="1581790"/>
          </a:xfrm>
        </p:grpSpPr>
        <p:sp>
          <p:nvSpPr>
            <p:cNvPr id="458" name="Google Shape;458;p19"/>
            <p:cNvSpPr/>
            <p:nvPr/>
          </p:nvSpPr>
          <p:spPr>
            <a:xfrm>
              <a:off x="3204055" y="299036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p19"/>
            <p:cNvSpPr txBox="1"/>
            <p:nvPr/>
          </p:nvSpPr>
          <p:spPr>
            <a:xfrm>
              <a:off x="2535849" y="37735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Cell Image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p19"/>
            <p:cNvSpPr txBox="1"/>
            <p:nvPr/>
          </p:nvSpPr>
          <p:spPr>
            <a:xfrm>
              <a:off x="2535792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Unprocessed cell morphology image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" name="Google Shape;1182;p30">
            <a:extLst>
              <a:ext uri="{FF2B5EF4-FFF2-40B4-BE49-F238E27FC236}">
                <a16:creationId xmlns:a16="http://schemas.microsoft.com/office/drawing/2014/main" id="{FB61F2B0-3C24-818E-DDCD-E37EE51D92DB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EDA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20"/>
          <p:cNvGrpSpPr/>
          <p:nvPr/>
        </p:nvGrpSpPr>
        <p:grpSpPr>
          <a:xfrm>
            <a:off x="5855604" y="951325"/>
            <a:ext cx="3065368" cy="1776534"/>
            <a:chOff x="457200" y="1036100"/>
            <a:chExt cx="2853598" cy="1211700"/>
          </a:xfrm>
        </p:grpSpPr>
        <p:sp>
          <p:nvSpPr>
            <p:cNvPr id="466" name="Google Shape;466;p20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2706298" y="1448719"/>
              <a:ext cx="604500" cy="4145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68" name="Google Shape;468;p20"/>
          <p:cNvSpPr txBox="1">
            <a:spLocks noGrp="1"/>
          </p:cNvSpPr>
          <p:nvPr>
            <p:ph type="title" idx="4294967295"/>
          </p:nvPr>
        </p:nvSpPr>
        <p:spPr>
          <a:xfrm>
            <a:off x="0" y="411163"/>
            <a:ext cx="9144000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of Deep Learning Model</a:t>
            </a:r>
            <a:endParaRPr dirty="0"/>
          </a:p>
        </p:txBody>
      </p:sp>
      <p:grpSp>
        <p:nvGrpSpPr>
          <p:cNvPr id="469" name="Google Shape;469;p20"/>
          <p:cNvGrpSpPr/>
          <p:nvPr/>
        </p:nvGrpSpPr>
        <p:grpSpPr>
          <a:xfrm flipH="1">
            <a:off x="250540" y="1095091"/>
            <a:ext cx="2086531" cy="3701042"/>
            <a:chOff x="4572000" y="1208850"/>
            <a:chExt cx="1885951" cy="3523124"/>
          </a:xfrm>
        </p:grpSpPr>
        <p:sp>
          <p:nvSpPr>
            <p:cNvPr id="470" name="Google Shape;470;p20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20"/>
          <p:cNvGrpSpPr/>
          <p:nvPr/>
        </p:nvGrpSpPr>
        <p:grpSpPr>
          <a:xfrm>
            <a:off x="6238182" y="1089616"/>
            <a:ext cx="2286900" cy="664967"/>
            <a:chOff x="5991244" y="633166"/>
            <a:chExt cx="2286900" cy="664967"/>
          </a:xfrm>
        </p:grpSpPr>
        <p:sp>
          <p:nvSpPr>
            <p:cNvPr id="505" name="Google Shape;505;p20"/>
            <p:cNvSpPr txBox="1"/>
            <p:nvPr/>
          </p:nvSpPr>
          <p:spPr>
            <a:xfrm>
              <a:off x="6003812" y="633166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Vision Transformers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06" name="Google Shape;506;p20"/>
            <p:cNvSpPr txBox="1"/>
            <p:nvPr/>
          </p:nvSpPr>
          <p:spPr>
            <a:xfrm>
              <a:off x="5991244" y="966333"/>
              <a:ext cx="2286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300" dirty="0">
                  <a:latin typeface="Roboto"/>
                  <a:ea typeface="Roboto"/>
                  <a:cs typeface="Roboto"/>
                  <a:sym typeface="Roboto"/>
                </a:rPr>
                <a:t>Effectively capture long-range dependencies</a:t>
              </a:r>
            </a:p>
          </p:txBody>
        </p:sp>
      </p:grpSp>
      <p:grpSp>
        <p:nvGrpSpPr>
          <p:cNvPr id="507" name="Google Shape;507;p20"/>
          <p:cNvGrpSpPr/>
          <p:nvPr/>
        </p:nvGrpSpPr>
        <p:grpSpPr>
          <a:xfrm>
            <a:off x="8425904" y="1701494"/>
            <a:ext cx="367726" cy="307374"/>
            <a:chOff x="4794038" y="3489860"/>
            <a:chExt cx="367726" cy="307374"/>
          </a:xfrm>
        </p:grpSpPr>
        <p:sp>
          <p:nvSpPr>
            <p:cNvPr id="508" name="Google Shape;508;p20"/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05;p20">
            <a:extLst>
              <a:ext uri="{FF2B5EF4-FFF2-40B4-BE49-F238E27FC236}">
                <a16:creationId xmlns:a16="http://schemas.microsoft.com/office/drawing/2014/main" id="{B915CF82-CF63-7DDC-ED73-6ECA132EB95B}"/>
              </a:ext>
            </a:extLst>
          </p:cNvPr>
          <p:cNvSpPr txBox="1"/>
          <p:nvPr/>
        </p:nvSpPr>
        <p:spPr>
          <a:xfrm>
            <a:off x="6250750" y="1842968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ResNet150</a:t>
            </a:r>
            <a:endParaRPr sz="1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506;p20">
            <a:extLst>
              <a:ext uri="{FF2B5EF4-FFF2-40B4-BE49-F238E27FC236}">
                <a16:creationId xmlns:a16="http://schemas.microsoft.com/office/drawing/2014/main" id="{1A23CBB8-FE33-8ADF-DF5F-F1768741A01D}"/>
              </a:ext>
            </a:extLst>
          </p:cNvPr>
          <p:cNvSpPr txBox="1"/>
          <p:nvPr/>
        </p:nvSpPr>
        <p:spPr>
          <a:xfrm>
            <a:off x="6244838" y="2176135"/>
            <a:ext cx="22869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00" dirty="0">
                <a:latin typeface="Roboto"/>
                <a:ea typeface="Roboto"/>
                <a:cs typeface="Roboto"/>
                <a:sym typeface="Roboto"/>
              </a:rPr>
              <a:t>Effectively handle complex image recognition tasks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1182;p30">
            <a:extLst>
              <a:ext uri="{FF2B5EF4-FFF2-40B4-BE49-F238E27FC236}">
                <a16:creationId xmlns:a16="http://schemas.microsoft.com/office/drawing/2014/main" id="{874805CF-B848-807C-A1C4-0CA5DE66CB51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METHODOLOGY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  <p:grpSp>
        <p:nvGrpSpPr>
          <p:cNvPr id="10" name="Google Shape;481;p20">
            <a:extLst>
              <a:ext uri="{FF2B5EF4-FFF2-40B4-BE49-F238E27FC236}">
                <a16:creationId xmlns:a16="http://schemas.microsoft.com/office/drawing/2014/main" id="{76C92C73-9953-5C6D-A61F-F4F066200B74}"/>
              </a:ext>
            </a:extLst>
          </p:cNvPr>
          <p:cNvGrpSpPr/>
          <p:nvPr/>
        </p:nvGrpSpPr>
        <p:grpSpPr>
          <a:xfrm>
            <a:off x="1433455" y="1265335"/>
            <a:ext cx="2998117" cy="718535"/>
            <a:chOff x="3948070" y="1283305"/>
            <a:chExt cx="2998117" cy="718535"/>
          </a:xfrm>
        </p:grpSpPr>
        <p:sp>
          <p:nvSpPr>
            <p:cNvPr id="11" name="Google Shape;482;p20">
              <a:extLst>
                <a:ext uri="{FF2B5EF4-FFF2-40B4-BE49-F238E27FC236}">
                  <a16:creationId xmlns:a16="http://schemas.microsoft.com/office/drawing/2014/main" id="{AC67D4A2-2C4E-EF7C-2DD2-1B959DE4301C}"/>
                </a:ext>
              </a:extLst>
            </p:cNvPr>
            <p:cNvSpPr/>
            <p:nvPr/>
          </p:nvSpPr>
          <p:spPr>
            <a:xfrm>
              <a:off x="3948070" y="1397340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2" name="Google Shape;483;p20">
              <a:extLst>
                <a:ext uri="{FF2B5EF4-FFF2-40B4-BE49-F238E27FC236}">
                  <a16:creationId xmlns:a16="http://schemas.microsoft.com/office/drawing/2014/main" id="{5C284E01-CC4C-C599-39C5-CE4284135FE5}"/>
                </a:ext>
              </a:extLst>
            </p:cNvPr>
            <p:cNvGrpSpPr/>
            <p:nvPr/>
          </p:nvGrpSpPr>
          <p:grpSpPr>
            <a:xfrm>
              <a:off x="4854096" y="1283305"/>
              <a:ext cx="2092091" cy="663104"/>
              <a:chOff x="6258971" y="705638"/>
              <a:chExt cx="2092091" cy="663104"/>
            </a:xfrm>
          </p:grpSpPr>
          <p:sp>
            <p:nvSpPr>
              <p:cNvPr id="13" name="Google Shape;484;p20">
                <a:extLst>
                  <a:ext uri="{FF2B5EF4-FFF2-40B4-BE49-F238E27FC236}">
                    <a16:creationId xmlns:a16="http://schemas.microsoft.com/office/drawing/2014/main" id="{0C6D058D-23F9-2D42-0E1A-1E2B386F5E82}"/>
                  </a:ext>
                </a:extLst>
              </p:cNvPr>
              <p:cNvSpPr txBox="1"/>
              <p:nvPr/>
            </p:nvSpPr>
            <p:spPr>
              <a:xfrm>
                <a:off x="6258971" y="70563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altLang="zh-C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Load Images</a:t>
                </a:r>
                <a:endParaRPr lang="en-AU" altLang="zh-C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4" name="Google Shape;485;p20">
                <a:extLst>
                  <a:ext uri="{FF2B5EF4-FFF2-40B4-BE49-F238E27FC236}">
                    <a16:creationId xmlns:a16="http://schemas.microsoft.com/office/drawing/2014/main" id="{78D109A3-DE78-47C4-EC6E-DC1FBE992433}"/>
                  </a:ext>
                </a:extLst>
              </p:cNvPr>
              <p:cNvSpPr txBox="1"/>
              <p:nvPr/>
            </p:nvSpPr>
            <p:spPr>
              <a:xfrm>
                <a:off x="6264531" y="1036942"/>
                <a:ext cx="208653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dirty="0">
                    <a:latin typeface="Roboto"/>
                    <a:ea typeface="Roboto"/>
                    <a:cs typeface="Roboto"/>
                    <a:sym typeface="Roboto"/>
                  </a:rPr>
                  <a:t>Read images from the cleaned dataset </a:t>
                </a:r>
              </a:p>
            </p:txBody>
          </p:sp>
        </p:grpSp>
      </p:grpSp>
      <p:grpSp>
        <p:nvGrpSpPr>
          <p:cNvPr id="15" name="Google Shape;486;p20">
            <a:extLst>
              <a:ext uri="{FF2B5EF4-FFF2-40B4-BE49-F238E27FC236}">
                <a16:creationId xmlns:a16="http://schemas.microsoft.com/office/drawing/2014/main" id="{27437F4D-303A-2398-819E-BC5364A9AA67}"/>
              </a:ext>
            </a:extLst>
          </p:cNvPr>
          <p:cNvGrpSpPr/>
          <p:nvPr/>
        </p:nvGrpSpPr>
        <p:grpSpPr>
          <a:xfrm>
            <a:off x="2479638" y="2142839"/>
            <a:ext cx="3375966" cy="656795"/>
            <a:chOff x="2761218" y="2421241"/>
            <a:chExt cx="3375966" cy="656795"/>
          </a:xfrm>
        </p:grpSpPr>
        <p:sp>
          <p:nvSpPr>
            <p:cNvPr id="16" name="Google Shape;487;p20">
              <a:extLst>
                <a:ext uri="{FF2B5EF4-FFF2-40B4-BE49-F238E27FC236}">
                  <a16:creationId xmlns:a16="http://schemas.microsoft.com/office/drawing/2014/main" id="{DF954BDB-BF7C-8D27-858F-4148B517834C}"/>
                </a:ext>
              </a:extLst>
            </p:cNvPr>
            <p:cNvSpPr/>
            <p:nvPr/>
          </p:nvSpPr>
          <p:spPr>
            <a:xfrm>
              <a:off x="2761218" y="2471512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7" name="Google Shape;488;p20">
              <a:extLst>
                <a:ext uri="{FF2B5EF4-FFF2-40B4-BE49-F238E27FC236}">
                  <a16:creationId xmlns:a16="http://schemas.microsoft.com/office/drawing/2014/main" id="{B53B1031-7AB1-3161-B6E8-0468CCE661BE}"/>
                </a:ext>
              </a:extLst>
            </p:cNvPr>
            <p:cNvGrpSpPr/>
            <p:nvPr/>
          </p:nvGrpSpPr>
          <p:grpSpPr>
            <a:xfrm>
              <a:off x="3508284" y="2421241"/>
              <a:ext cx="2628900" cy="656795"/>
              <a:chOff x="6075209" y="677149"/>
              <a:chExt cx="2628900" cy="656795"/>
            </a:xfrm>
          </p:grpSpPr>
          <p:sp>
            <p:nvSpPr>
              <p:cNvPr id="18" name="Google Shape;489;p20">
                <a:extLst>
                  <a:ext uri="{FF2B5EF4-FFF2-40B4-BE49-F238E27FC236}">
                    <a16:creationId xmlns:a16="http://schemas.microsoft.com/office/drawing/2014/main" id="{8DDF91B5-D6FA-BB70-ADEF-F47B0A10FEF2}"/>
                  </a:ext>
                </a:extLst>
              </p:cNvPr>
              <p:cNvSpPr txBox="1"/>
              <p:nvPr/>
            </p:nvSpPr>
            <p:spPr>
              <a:xfrm>
                <a:off x="6075210" y="677149"/>
                <a:ext cx="2628899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altLang="zh-C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Train-Val-Test Split</a:t>
                </a:r>
                <a:endParaRPr lang="en-AU" altLang="zh-C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" name="Google Shape;490;p20">
                <a:extLst>
                  <a:ext uri="{FF2B5EF4-FFF2-40B4-BE49-F238E27FC236}">
                    <a16:creationId xmlns:a16="http://schemas.microsoft.com/office/drawing/2014/main" id="{7D64ED6A-1346-8F25-1768-2325F489C0A2}"/>
                  </a:ext>
                </a:extLst>
              </p:cNvPr>
              <p:cNvSpPr txBox="1"/>
              <p:nvPr/>
            </p:nvSpPr>
            <p:spPr>
              <a:xfrm>
                <a:off x="6075209" y="1002144"/>
                <a:ext cx="2116315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altLang="zh-CN" dirty="0">
                    <a:latin typeface="Roboto"/>
                    <a:ea typeface="Roboto"/>
                    <a:cs typeface="Roboto"/>
                    <a:sym typeface="Roboto"/>
                  </a:rPr>
                  <a:t>Organized into training, validation, and test sets</a:t>
                </a:r>
              </a:p>
            </p:txBody>
          </p:sp>
        </p:grpSp>
      </p:grpSp>
      <p:grpSp>
        <p:nvGrpSpPr>
          <p:cNvPr id="20" name="Google Shape;491;p20">
            <a:extLst>
              <a:ext uri="{FF2B5EF4-FFF2-40B4-BE49-F238E27FC236}">
                <a16:creationId xmlns:a16="http://schemas.microsoft.com/office/drawing/2014/main" id="{494FF9E9-189C-E668-032D-54218BA85027}"/>
              </a:ext>
            </a:extLst>
          </p:cNvPr>
          <p:cNvGrpSpPr/>
          <p:nvPr/>
        </p:nvGrpSpPr>
        <p:grpSpPr>
          <a:xfrm>
            <a:off x="3720261" y="3014034"/>
            <a:ext cx="3594604" cy="682280"/>
            <a:chOff x="2755498" y="2193800"/>
            <a:chExt cx="3594604" cy="682280"/>
          </a:xfrm>
        </p:grpSpPr>
        <p:sp>
          <p:nvSpPr>
            <p:cNvPr id="21" name="Google Shape;492;p20">
              <a:extLst>
                <a:ext uri="{FF2B5EF4-FFF2-40B4-BE49-F238E27FC236}">
                  <a16:creationId xmlns:a16="http://schemas.microsoft.com/office/drawing/2014/main" id="{B6BB8CF1-44DD-6EF6-9AE6-33674392F939}"/>
                </a:ext>
              </a:extLst>
            </p:cNvPr>
            <p:cNvSpPr/>
            <p:nvPr/>
          </p:nvSpPr>
          <p:spPr>
            <a:xfrm>
              <a:off x="2755498" y="2269166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2" name="Google Shape;493;p20">
              <a:extLst>
                <a:ext uri="{FF2B5EF4-FFF2-40B4-BE49-F238E27FC236}">
                  <a16:creationId xmlns:a16="http://schemas.microsoft.com/office/drawing/2014/main" id="{EE867C45-F38E-83BA-5982-98D6ED831110}"/>
                </a:ext>
              </a:extLst>
            </p:cNvPr>
            <p:cNvGrpSpPr/>
            <p:nvPr/>
          </p:nvGrpSpPr>
          <p:grpSpPr>
            <a:xfrm>
              <a:off x="3520949" y="2193800"/>
              <a:ext cx="2829153" cy="682280"/>
              <a:chOff x="6087874" y="449708"/>
              <a:chExt cx="2829153" cy="682280"/>
            </a:xfrm>
          </p:grpSpPr>
          <p:sp>
            <p:nvSpPr>
              <p:cNvPr id="23" name="Google Shape;494;p20">
                <a:extLst>
                  <a:ext uri="{FF2B5EF4-FFF2-40B4-BE49-F238E27FC236}">
                    <a16:creationId xmlns:a16="http://schemas.microsoft.com/office/drawing/2014/main" id="{6BC87A1E-A558-C7DE-ADE3-8FD4A8CDCB98}"/>
                  </a:ext>
                </a:extLst>
              </p:cNvPr>
              <p:cNvSpPr txBox="1"/>
              <p:nvPr/>
            </p:nvSpPr>
            <p:spPr>
              <a:xfrm>
                <a:off x="6093032" y="449708"/>
                <a:ext cx="2823995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AU" altLang="zh-C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VIT Model &amp; ResNet150 model</a:t>
                </a:r>
                <a:endParaRPr lang="en-AU" altLang="zh-C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" name="Google Shape;495;p20">
                <a:extLst>
                  <a:ext uri="{FF2B5EF4-FFF2-40B4-BE49-F238E27FC236}">
                    <a16:creationId xmlns:a16="http://schemas.microsoft.com/office/drawing/2014/main" id="{30B9F868-90F1-E7C5-82FB-5B08858CB30B}"/>
                  </a:ext>
                </a:extLst>
              </p:cNvPr>
              <p:cNvSpPr txBox="1"/>
              <p:nvPr/>
            </p:nvSpPr>
            <p:spPr>
              <a:xfrm>
                <a:off x="6087874" y="800188"/>
                <a:ext cx="220984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altLang="zh-CN" dirty="0">
                    <a:latin typeface="Roboto"/>
                    <a:ea typeface="Roboto"/>
                    <a:cs typeface="Roboto"/>
                    <a:sym typeface="Roboto"/>
                  </a:rPr>
                  <a:t>Train the model using train and validation sets</a:t>
                </a:r>
              </a:p>
            </p:txBody>
          </p:sp>
        </p:grpSp>
      </p:grpSp>
      <p:grpSp>
        <p:nvGrpSpPr>
          <p:cNvPr id="25" name="Google Shape;496;p20">
            <a:extLst>
              <a:ext uri="{FF2B5EF4-FFF2-40B4-BE49-F238E27FC236}">
                <a16:creationId xmlns:a16="http://schemas.microsoft.com/office/drawing/2014/main" id="{10BFC5ED-7EBF-368E-F6B5-1A4CDE3B2633}"/>
              </a:ext>
            </a:extLst>
          </p:cNvPr>
          <p:cNvGrpSpPr/>
          <p:nvPr/>
        </p:nvGrpSpPr>
        <p:grpSpPr>
          <a:xfrm>
            <a:off x="4799150" y="4034187"/>
            <a:ext cx="2904899" cy="673723"/>
            <a:chOff x="2666494" y="2454301"/>
            <a:chExt cx="2904899" cy="673723"/>
          </a:xfrm>
        </p:grpSpPr>
        <p:sp>
          <p:nvSpPr>
            <p:cNvPr id="26" name="Google Shape;497;p20">
              <a:extLst>
                <a:ext uri="{FF2B5EF4-FFF2-40B4-BE49-F238E27FC236}">
                  <a16:creationId xmlns:a16="http://schemas.microsoft.com/office/drawing/2014/main" id="{70085454-9847-5A36-CD9B-BA1D772AC5B4}"/>
                </a:ext>
              </a:extLst>
            </p:cNvPr>
            <p:cNvSpPr/>
            <p:nvPr/>
          </p:nvSpPr>
          <p:spPr>
            <a:xfrm>
              <a:off x="2666494" y="2523524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7" name="Google Shape;498;p20">
              <a:extLst>
                <a:ext uri="{FF2B5EF4-FFF2-40B4-BE49-F238E27FC236}">
                  <a16:creationId xmlns:a16="http://schemas.microsoft.com/office/drawing/2014/main" id="{F4D6674C-D285-4E2B-9CE8-35B7F9217FD4}"/>
                </a:ext>
              </a:extLst>
            </p:cNvPr>
            <p:cNvGrpSpPr/>
            <p:nvPr/>
          </p:nvGrpSpPr>
          <p:grpSpPr>
            <a:xfrm>
              <a:off x="3442526" y="2454301"/>
              <a:ext cx="2128867" cy="671250"/>
              <a:chOff x="6009451" y="710209"/>
              <a:chExt cx="2128867" cy="671250"/>
            </a:xfrm>
          </p:grpSpPr>
          <p:sp>
            <p:nvSpPr>
              <p:cNvPr id="28" name="Google Shape;499;p20">
                <a:extLst>
                  <a:ext uri="{FF2B5EF4-FFF2-40B4-BE49-F238E27FC236}">
                    <a16:creationId xmlns:a16="http://schemas.microsoft.com/office/drawing/2014/main" id="{BC4ED4F3-A19F-70E0-B91A-7A3978A31CE9}"/>
                  </a:ext>
                </a:extLst>
              </p:cNvPr>
              <p:cNvSpPr txBox="1"/>
              <p:nvPr/>
            </p:nvSpPr>
            <p:spPr>
              <a:xfrm>
                <a:off x="6009456" y="71020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altLang="zh-C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Classification</a:t>
                </a:r>
                <a:endParaRPr lang="en-AU" altLang="zh-C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" name="Google Shape;500;p20">
                <a:extLst>
                  <a:ext uri="{FF2B5EF4-FFF2-40B4-BE49-F238E27FC236}">
                    <a16:creationId xmlns:a16="http://schemas.microsoft.com/office/drawing/2014/main" id="{73AF14F1-4E31-F5CC-AEEF-A6011E397096}"/>
                  </a:ext>
                </a:extLst>
              </p:cNvPr>
              <p:cNvSpPr txBox="1"/>
              <p:nvPr/>
            </p:nvSpPr>
            <p:spPr>
              <a:xfrm>
                <a:off x="6009451" y="1049659"/>
                <a:ext cx="2128867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altLang="zh-CN" dirty="0">
                    <a:latin typeface="Roboto"/>
                    <a:ea typeface="Roboto"/>
                    <a:cs typeface="Roboto"/>
                    <a:sym typeface="Roboto"/>
                  </a:rPr>
                  <a:t>Evaluate the best model on the test dataset</a:t>
                </a:r>
              </a:p>
            </p:txBody>
          </p:sp>
        </p:grpSp>
      </p:grpSp>
      <p:cxnSp>
        <p:nvCxnSpPr>
          <p:cNvPr id="30" name="Google Shape;503;p20">
            <a:extLst>
              <a:ext uri="{FF2B5EF4-FFF2-40B4-BE49-F238E27FC236}">
                <a16:creationId xmlns:a16="http://schemas.microsoft.com/office/drawing/2014/main" id="{D7E84BB1-F8B1-F4B5-1AE0-64FB7E24E5F8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1732226" y="1983870"/>
            <a:ext cx="747412" cy="511490"/>
          </a:xfrm>
          <a:prstGeom prst="bentConnector3">
            <a:avLst>
              <a:gd name="adj1" fmla="val 106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503;p20">
            <a:extLst>
              <a:ext uri="{FF2B5EF4-FFF2-40B4-BE49-F238E27FC236}">
                <a16:creationId xmlns:a16="http://schemas.microsoft.com/office/drawing/2014/main" id="{B18FB2DF-6DE4-F802-D08C-5C83F9CD1305}"/>
              </a:ext>
            </a:extLst>
          </p:cNvPr>
          <p:cNvCxnSpPr>
            <a:cxnSpLocks/>
            <a:stCxn id="16" idx="4"/>
            <a:endCxn id="21" idx="2"/>
          </p:cNvCxnSpPr>
          <p:nvPr/>
        </p:nvCxnSpPr>
        <p:spPr>
          <a:xfrm rot="16200000" flipH="1">
            <a:off x="2954054" y="2625443"/>
            <a:ext cx="594040" cy="938373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503;p20">
            <a:extLst>
              <a:ext uri="{FF2B5EF4-FFF2-40B4-BE49-F238E27FC236}">
                <a16:creationId xmlns:a16="http://schemas.microsoft.com/office/drawing/2014/main" id="{4B19AE12-8B4A-C438-EE7E-50108C31D87E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023113" y="3695023"/>
            <a:ext cx="776037" cy="710637"/>
          </a:xfrm>
          <a:prstGeom prst="bentConnector3">
            <a:avLst>
              <a:gd name="adj1" fmla="val 7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1630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3"/>
          <p:cNvSpPr txBox="1">
            <a:spLocks noGrp="1"/>
          </p:cNvSpPr>
          <p:nvPr>
            <p:ph type="title" idx="4294967295"/>
          </p:nvPr>
        </p:nvSpPr>
        <p:spPr>
          <a:xfrm>
            <a:off x="0" y="411163"/>
            <a:ext cx="9144000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Model Optimization Example</a:t>
            </a:r>
            <a:endParaRPr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EA90175-AE3F-26FA-2DAB-042271AAA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424662"/>
              </p:ext>
            </p:extLst>
          </p:nvPr>
        </p:nvGraphicFramePr>
        <p:xfrm>
          <a:off x="235819" y="1141898"/>
          <a:ext cx="4336181" cy="1429853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351912">
                  <a:extLst>
                    <a:ext uri="{9D8B030D-6E8A-4147-A177-3AD203B41FA5}">
                      <a16:colId xmlns:a16="http://schemas.microsoft.com/office/drawing/2014/main" val="2159603596"/>
                    </a:ext>
                  </a:extLst>
                </a:gridCol>
                <a:gridCol w="2984269">
                  <a:extLst>
                    <a:ext uri="{9D8B030D-6E8A-4147-A177-3AD203B41FA5}">
                      <a16:colId xmlns:a16="http://schemas.microsoft.com/office/drawing/2014/main" val="3378262747"/>
                    </a:ext>
                  </a:extLst>
                </a:gridCol>
              </a:tblGrid>
              <a:tr h="338649">
                <a:tc>
                  <a:txBody>
                    <a:bodyPr/>
                    <a:lstStyle/>
                    <a:p>
                      <a:pPr fontAlgn="b"/>
                      <a:r>
                        <a:rPr lang="en-AU" sz="1200" b="1" dirty="0">
                          <a:effectLst/>
                        </a:rPr>
                        <a:t>Parameter</a:t>
                      </a:r>
                      <a:endParaRPr lang="en-AU" sz="1200" b="1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AU" sz="1200" b="1" dirty="0">
                          <a:effectLst/>
                        </a:rPr>
                        <a:t>Description</a:t>
                      </a:r>
                      <a:endParaRPr lang="en-AU" sz="1200" b="1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anchor="b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29115069"/>
                  </a:ext>
                </a:extLst>
              </a:tr>
              <a:tr h="301022">
                <a:tc>
                  <a:txBody>
                    <a:bodyPr/>
                    <a:lstStyle/>
                    <a:p>
                      <a:pPr fontAlgn="base"/>
                      <a:r>
                        <a:rPr lang="en-AU" sz="1000" dirty="0" err="1">
                          <a:effectLst/>
                        </a:rPr>
                        <a:t>zoom_range</a:t>
                      </a:r>
                      <a:endParaRPr lang="en-AU" sz="10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000" dirty="0">
                          <a:effectLst/>
                        </a:rPr>
                        <a:t>Zoom in or out of the image by up to 10%</a:t>
                      </a:r>
                      <a:endParaRPr lang="en-AU" sz="10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7307290"/>
                  </a:ext>
                </a:extLst>
              </a:tr>
              <a:tr h="301022">
                <a:tc>
                  <a:txBody>
                    <a:bodyPr/>
                    <a:lstStyle/>
                    <a:p>
                      <a:pPr fontAlgn="base"/>
                      <a:r>
                        <a:rPr lang="en-AU" sz="1000" dirty="0" err="1">
                          <a:effectLst/>
                        </a:rPr>
                        <a:t>horizontal_flip</a:t>
                      </a:r>
                      <a:endParaRPr lang="en-AU" sz="10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000" dirty="0">
                          <a:effectLst/>
                        </a:rPr>
                        <a:t>Flip the image horizontally (like a mirror)</a:t>
                      </a:r>
                      <a:endParaRPr lang="en-AU" sz="10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5320468"/>
                  </a:ext>
                </a:extLst>
              </a:tr>
              <a:tr h="489160">
                <a:tc>
                  <a:txBody>
                    <a:bodyPr/>
                    <a:lstStyle/>
                    <a:p>
                      <a:pPr fontAlgn="base"/>
                      <a:r>
                        <a:rPr lang="en-AU" sz="1000" dirty="0" err="1">
                          <a:effectLst/>
                        </a:rPr>
                        <a:t>fill_mode</a:t>
                      </a:r>
                      <a:endParaRPr lang="en-AU" sz="10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AU" sz="1000" dirty="0">
                          <a:effectLst/>
                        </a:rPr>
                        <a:t>Fill empty areas created by the changes with the nearest </a:t>
                      </a:r>
                      <a:r>
                        <a:rPr lang="en-AU" sz="1000" dirty="0" err="1">
                          <a:effectLst/>
                        </a:rPr>
                        <a:t>color</a:t>
                      </a:r>
                      <a:endParaRPr lang="en-AU" sz="1000" dirty="0">
                        <a:effectLst/>
                        <a:latin typeface="Fira Sans" panose="020B0503050000020004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85802713"/>
                  </a:ext>
                </a:extLst>
              </a:tr>
            </a:tbl>
          </a:graphicData>
        </a:graphic>
      </p:graphicFrame>
      <p:sp>
        <p:nvSpPr>
          <p:cNvPr id="5" name="Google Shape;667;p23">
            <a:extLst>
              <a:ext uri="{FF2B5EF4-FFF2-40B4-BE49-F238E27FC236}">
                <a16:creationId xmlns:a16="http://schemas.microsoft.com/office/drawing/2014/main" id="{908DDC81-F060-8A1D-6962-C604D90375A1}"/>
              </a:ext>
            </a:extLst>
          </p:cNvPr>
          <p:cNvSpPr txBox="1">
            <a:spLocks/>
          </p:cNvSpPr>
          <p:nvPr/>
        </p:nvSpPr>
        <p:spPr>
          <a:xfrm>
            <a:off x="227429" y="780015"/>
            <a:ext cx="433618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AU" sz="1400" dirty="0">
                <a:solidFill>
                  <a:schemeClr val="accent6"/>
                </a:solidFill>
              </a:rPr>
              <a:t>Data augmentation</a:t>
            </a:r>
          </a:p>
        </p:txBody>
      </p:sp>
      <p:sp>
        <p:nvSpPr>
          <p:cNvPr id="6" name="Google Shape;667;p23">
            <a:extLst>
              <a:ext uri="{FF2B5EF4-FFF2-40B4-BE49-F238E27FC236}">
                <a16:creationId xmlns:a16="http://schemas.microsoft.com/office/drawing/2014/main" id="{C1991975-2195-5AF1-22F4-DF623CB65EB4}"/>
              </a:ext>
            </a:extLst>
          </p:cNvPr>
          <p:cNvSpPr txBox="1">
            <a:spLocks/>
          </p:cNvSpPr>
          <p:nvPr/>
        </p:nvSpPr>
        <p:spPr>
          <a:xfrm>
            <a:off x="4727423" y="796122"/>
            <a:ext cx="433618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AU" sz="1400" dirty="0">
                <a:solidFill>
                  <a:schemeClr val="accent6"/>
                </a:solidFill>
              </a:rPr>
              <a:t>Example of data augmentation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A7C4FD6-6281-6659-87FA-C31BD1936767}"/>
              </a:ext>
            </a:extLst>
          </p:cNvPr>
          <p:cNvGrpSpPr/>
          <p:nvPr/>
        </p:nvGrpSpPr>
        <p:grpSpPr>
          <a:xfrm>
            <a:off x="5184364" y="1141898"/>
            <a:ext cx="3422298" cy="3364550"/>
            <a:chOff x="5254188" y="1404687"/>
            <a:chExt cx="2933700" cy="31623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E536E8E-D729-9C08-64B4-782B09C1C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4188" y="1404687"/>
              <a:ext cx="1485900" cy="31623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3C81027-4CA7-1131-9A6E-195DFC809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0088" y="1414112"/>
              <a:ext cx="1447800" cy="3124200"/>
            </a:xfrm>
            <a:prstGeom prst="rect">
              <a:avLst/>
            </a:prstGeom>
          </p:spPr>
        </p:pic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2A163D1E-84D8-D16C-E1D6-2E6F328267EF}"/>
                </a:ext>
              </a:extLst>
            </p:cNvPr>
            <p:cNvCxnSpPr>
              <a:cxnSpLocks/>
            </p:cNvCxnSpPr>
            <p:nvPr/>
          </p:nvCxnSpPr>
          <p:spPr>
            <a:xfrm>
              <a:off x="5254188" y="1439567"/>
              <a:ext cx="293370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D812B77D-04A7-B841-4916-B1E088D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254188" y="4514038"/>
              <a:ext cx="293370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0615B082-3A9A-EED6-F5AE-8DA8E58D0CF6}"/>
                </a:ext>
              </a:extLst>
            </p:cNvPr>
            <p:cNvCxnSpPr>
              <a:cxnSpLocks/>
            </p:cNvCxnSpPr>
            <p:nvPr/>
          </p:nvCxnSpPr>
          <p:spPr>
            <a:xfrm>
              <a:off x="5254188" y="2956962"/>
              <a:ext cx="293370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5A411042-2650-7302-4010-9BC759A44CB7}"/>
                </a:ext>
              </a:extLst>
            </p:cNvPr>
            <p:cNvCxnSpPr>
              <a:cxnSpLocks/>
            </p:cNvCxnSpPr>
            <p:nvPr/>
          </p:nvCxnSpPr>
          <p:spPr>
            <a:xfrm>
              <a:off x="5254188" y="1439567"/>
              <a:ext cx="0" cy="3098745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1858CB68-8E6B-3ED0-C481-F96FB5F7C701}"/>
                </a:ext>
              </a:extLst>
            </p:cNvPr>
            <p:cNvCxnSpPr>
              <a:cxnSpLocks/>
            </p:cNvCxnSpPr>
            <p:nvPr/>
          </p:nvCxnSpPr>
          <p:spPr>
            <a:xfrm>
              <a:off x="6732335" y="1451573"/>
              <a:ext cx="0" cy="3061535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0C8E84FE-BB75-A2B3-845F-EAC6F305497B}"/>
                </a:ext>
              </a:extLst>
            </p:cNvPr>
            <p:cNvCxnSpPr>
              <a:cxnSpLocks/>
            </p:cNvCxnSpPr>
            <p:nvPr/>
          </p:nvCxnSpPr>
          <p:spPr>
            <a:xfrm>
              <a:off x="8170037" y="1439567"/>
              <a:ext cx="0" cy="3086017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63D52CF4-A5E4-E899-90A5-4C157CAA5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459878"/>
              </p:ext>
            </p:extLst>
          </p:nvPr>
        </p:nvGraphicFramePr>
        <p:xfrm>
          <a:off x="227429" y="3176715"/>
          <a:ext cx="4344571" cy="142985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292900">
                  <a:extLst>
                    <a:ext uri="{9D8B030D-6E8A-4147-A177-3AD203B41FA5}">
                      <a16:colId xmlns:a16="http://schemas.microsoft.com/office/drawing/2014/main" val="1274215665"/>
                    </a:ext>
                  </a:extLst>
                </a:gridCol>
                <a:gridCol w="3051671">
                  <a:extLst>
                    <a:ext uri="{9D8B030D-6E8A-4147-A177-3AD203B41FA5}">
                      <a16:colId xmlns:a16="http://schemas.microsoft.com/office/drawing/2014/main" val="1723392646"/>
                    </a:ext>
                  </a:extLst>
                </a:gridCol>
              </a:tblGrid>
              <a:tr h="338649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AU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Parameter</a:t>
                      </a:r>
                      <a:endParaRPr lang="en-AU" sz="12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AU" sz="1200" b="1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Description</a:t>
                      </a:r>
                      <a:endParaRPr lang="en-AU" sz="12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b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9003427"/>
                  </a:ext>
                </a:extLst>
              </a:tr>
              <a:tr h="301022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AU" sz="10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initial_learning_rate</a:t>
                      </a:r>
                      <a:endParaRPr lang="en-AU" sz="1000" b="0" i="0" u="none" strike="noStrike" cap="none" dirty="0">
                        <a:solidFill>
                          <a:schemeClr val="dk1"/>
                        </a:solidFill>
                        <a:effectLst/>
                        <a:latin typeface="Fira Sans" panose="020B05030500000200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AU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The starting learning rate is 0.0001</a:t>
                      </a:r>
                      <a:endParaRPr lang="en-AU" sz="1000" b="0" i="0" u="none" strike="noStrike" cap="none" dirty="0">
                        <a:solidFill>
                          <a:schemeClr val="dk1"/>
                        </a:solidFill>
                        <a:effectLst/>
                        <a:latin typeface="Fira Sans" panose="020B05030500000200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56346815"/>
                  </a:ext>
                </a:extLst>
              </a:tr>
              <a:tr h="301022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AU" sz="10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decay_steps</a:t>
                      </a:r>
                      <a:endParaRPr lang="en-AU" sz="1000" b="0" i="0" u="none" strike="noStrike" cap="none">
                        <a:solidFill>
                          <a:schemeClr val="dk1"/>
                        </a:solidFill>
                        <a:effectLst/>
                        <a:latin typeface="Fira Sans" panose="020B05030500000200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AU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Learning rate is updated every 10,000 steps</a:t>
                      </a:r>
                      <a:endParaRPr lang="en-AU" sz="1000" b="0" i="0" u="none" strike="noStrike" cap="none" dirty="0">
                        <a:solidFill>
                          <a:schemeClr val="dk1"/>
                        </a:solidFill>
                        <a:effectLst/>
                        <a:latin typeface="Fira Sans" panose="020B05030500000200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3327823"/>
                  </a:ext>
                </a:extLst>
              </a:tr>
              <a:tr h="48916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AU" sz="10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decay_rate</a:t>
                      </a:r>
                      <a:endParaRPr lang="en-AU" sz="1000" b="0" i="0" u="none" strike="noStrike" cap="none">
                        <a:solidFill>
                          <a:schemeClr val="dk1"/>
                        </a:solidFill>
                        <a:effectLst/>
                        <a:latin typeface="Fira Sans" panose="020B05030500000200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AU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Each time the learning rate is updated, it is multiplied by 0.9</a:t>
                      </a:r>
                      <a:endParaRPr lang="en-AU" sz="1000" b="0" i="0" u="none" strike="noStrike" cap="none" dirty="0">
                        <a:solidFill>
                          <a:schemeClr val="dk1"/>
                        </a:solidFill>
                        <a:effectLst/>
                        <a:latin typeface="Fira Sans" panose="020B05030500000200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68381993"/>
                  </a:ext>
                </a:extLst>
              </a:tr>
            </a:tbl>
          </a:graphicData>
        </a:graphic>
      </p:graphicFrame>
      <p:sp>
        <p:nvSpPr>
          <p:cNvPr id="32" name="Google Shape;667;p23">
            <a:extLst>
              <a:ext uri="{FF2B5EF4-FFF2-40B4-BE49-F238E27FC236}">
                <a16:creationId xmlns:a16="http://schemas.microsoft.com/office/drawing/2014/main" id="{D7908251-D772-D5C5-9BF7-71C1CB18F0E3}"/>
              </a:ext>
            </a:extLst>
          </p:cNvPr>
          <p:cNvSpPr txBox="1">
            <a:spLocks/>
          </p:cNvSpPr>
          <p:nvPr/>
        </p:nvSpPr>
        <p:spPr>
          <a:xfrm>
            <a:off x="227429" y="2805315"/>
            <a:ext cx="433618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AU" sz="1400" dirty="0">
                <a:solidFill>
                  <a:schemeClr val="accent2"/>
                </a:solidFill>
              </a:rPr>
              <a:t>Adapt learning rate</a:t>
            </a:r>
          </a:p>
        </p:txBody>
      </p:sp>
      <p:sp>
        <p:nvSpPr>
          <p:cNvPr id="7" name="Google Shape;1182;p30">
            <a:extLst>
              <a:ext uri="{FF2B5EF4-FFF2-40B4-BE49-F238E27FC236}">
                <a16:creationId xmlns:a16="http://schemas.microsoft.com/office/drawing/2014/main" id="{A2FE9F83-B06A-DB0A-5BD1-CA1C7831485D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METHODOLOGY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3"/>
          <p:cNvSpPr txBox="1">
            <a:spLocks noGrp="1"/>
          </p:cNvSpPr>
          <p:nvPr>
            <p:ph type="title" idx="4294967295"/>
          </p:nvPr>
        </p:nvSpPr>
        <p:spPr>
          <a:xfrm>
            <a:off x="0" y="411163"/>
            <a:ext cx="9144000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Comparison of before and after optimization model</a:t>
            </a:r>
            <a:endParaRPr dirty="0"/>
          </a:p>
        </p:txBody>
      </p:sp>
      <p:sp>
        <p:nvSpPr>
          <p:cNvPr id="5" name="Google Shape;667;p23">
            <a:extLst>
              <a:ext uri="{FF2B5EF4-FFF2-40B4-BE49-F238E27FC236}">
                <a16:creationId xmlns:a16="http://schemas.microsoft.com/office/drawing/2014/main" id="{908DDC81-F060-8A1D-6962-C604D90375A1}"/>
              </a:ext>
            </a:extLst>
          </p:cNvPr>
          <p:cNvSpPr txBox="1">
            <a:spLocks/>
          </p:cNvSpPr>
          <p:nvPr/>
        </p:nvSpPr>
        <p:spPr>
          <a:xfrm>
            <a:off x="235819" y="1029353"/>
            <a:ext cx="433618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AU" sz="1600" dirty="0">
                <a:solidFill>
                  <a:schemeClr val="accent3">
                    <a:lumMod val="75000"/>
                  </a:schemeClr>
                </a:solidFill>
              </a:rPr>
              <a:t>Base model </a:t>
            </a:r>
          </a:p>
        </p:txBody>
      </p:sp>
      <p:sp>
        <p:nvSpPr>
          <p:cNvPr id="6" name="Google Shape;667;p23">
            <a:extLst>
              <a:ext uri="{FF2B5EF4-FFF2-40B4-BE49-F238E27FC236}">
                <a16:creationId xmlns:a16="http://schemas.microsoft.com/office/drawing/2014/main" id="{C1991975-2195-5AF1-22F4-DF623CB65EB4}"/>
              </a:ext>
            </a:extLst>
          </p:cNvPr>
          <p:cNvSpPr txBox="1">
            <a:spLocks/>
          </p:cNvSpPr>
          <p:nvPr/>
        </p:nvSpPr>
        <p:spPr>
          <a:xfrm>
            <a:off x="4572000" y="1029353"/>
            <a:ext cx="433618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AU" sz="1600" dirty="0">
                <a:solidFill>
                  <a:schemeClr val="accent5">
                    <a:lumMod val="75000"/>
                  </a:schemeClr>
                </a:solidFill>
              </a:rPr>
              <a:t>Optimised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CC8176-E2AB-589B-E74F-C5544896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0" y="1719552"/>
            <a:ext cx="3533957" cy="2791326"/>
          </a:xfrm>
          <a:prstGeom prst="rect">
            <a:avLst/>
          </a:prstGeom>
          <a:noFill/>
          <a:ln w="1905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2E70859-448C-6922-11AA-77FF4AFBD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115" y="1719551"/>
            <a:ext cx="3533958" cy="2791327"/>
          </a:xfrm>
          <a:prstGeom prst="rect">
            <a:avLst/>
          </a:prstGeom>
          <a:noFill/>
          <a:ln w="1905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F95E67-9888-0A28-336C-85B38630BC6D}"/>
              </a:ext>
            </a:extLst>
          </p:cNvPr>
          <p:cNvSpPr txBox="1"/>
          <p:nvPr/>
        </p:nvSpPr>
        <p:spPr>
          <a:xfrm>
            <a:off x="5221977" y="1345827"/>
            <a:ext cx="3036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altLang="zh-CN" dirty="0">
                <a:latin typeface="Fira Sans" panose="020B0503050000020004" pitchFamily="34" charset="0"/>
              </a:rPr>
              <a:t>Test accuracy: 0.17908</a:t>
            </a:r>
            <a:endParaRPr lang="zh-CN" altLang="en-US" dirty="0">
              <a:latin typeface="Fira Sans" panose="020B05030500000200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C9A773-A470-3BD4-EA8A-9722A066D2C0}"/>
              </a:ext>
            </a:extLst>
          </p:cNvPr>
          <p:cNvSpPr txBox="1"/>
          <p:nvPr/>
        </p:nvSpPr>
        <p:spPr>
          <a:xfrm>
            <a:off x="885796" y="1345827"/>
            <a:ext cx="3036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altLang="zh-CN" dirty="0">
                <a:latin typeface="Fira Sans" panose="020B0503050000020004" pitchFamily="34" charset="0"/>
              </a:rPr>
              <a:t>Test accuracy: 0.14983</a:t>
            </a:r>
            <a:endParaRPr lang="zh-CN" altLang="en-US" dirty="0">
              <a:latin typeface="Fira Sans" panose="020B0503050000020004" pitchFamily="34" charset="0"/>
            </a:endParaRPr>
          </a:p>
        </p:txBody>
      </p:sp>
      <p:sp>
        <p:nvSpPr>
          <p:cNvPr id="8" name="Google Shape;1182;p30">
            <a:extLst>
              <a:ext uri="{FF2B5EF4-FFF2-40B4-BE49-F238E27FC236}">
                <a16:creationId xmlns:a16="http://schemas.microsoft.com/office/drawing/2014/main" id="{FA3E4CF9-14A2-83F7-919D-E81A6F807104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RESULTS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5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48"/>
          <p:cNvSpPr/>
          <p:nvPr/>
        </p:nvSpPr>
        <p:spPr>
          <a:xfrm>
            <a:off x="431388" y="1038237"/>
            <a:ext cx="3819600" cy="3950209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0" name="Google Shape;2470;p48"/>
          <p:cNvSpPr txBox="1">
            <a:spLocks noGrp="1"/>
          </p:cNvSpPr>
          <p:nvPr>
            <p:ph type="title" idx="4294967295"/>
          </p:nvPr>
        </p:nvSpPr>
        <p:spPr>
          <a:xfrm>
            <a:off x="0" y="411163"/>
            <a:ext cx="9144000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AU" dirty="0"/>
              <a:t>Compare full random &amp; stratified split method</a:t>
            </a:r>
          </a:p>
        </p:txBody>
      </p:sp>
      <p:sp>
        <p:nvSpPr>
          <p:cNvPr id="2471" name="Google Shape;2471;p48"/>
          <p:cNvSpPr/>
          <p:nvPr/>
        </p:nvSpPr>
        <p:spPr>
          <a:xfrm>
            <a:off x="4893013" y="1041245"/>
            <a:ext cx="3819600" cy="3950208"/>
          </a:xfrm>
          <a:prstGeom prst="roundRect">
            <a:avLst>
              <a:gd name="adj" fmla="val 16667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48"/>
          <p:cNvSpPr txBox="1"/>
          <p:nvPr/>
        </p:nvSpPr>
        <p:spPr>
          <a:xfrm>
            <a:off x="659963" y="2967302"/>
            <a:ext cx="21144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Stratified Splitting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89" name="Google Shape;2489;p48"/>
          <p:cNvGrpSpPr/>
          <p:nvPr/>
        </p:nvGrpSpPr>
        <p:grpSpPr>
          <a:xfrm>
            <a:off x="7784993" y="408092"/>
            <a:ext cx="1298078" cy="1145747"/>
            <a:chOff x="3268225" y="2120225"/>
            <a:chExt cx="1107575" cy="977600"/>
          </a:xfrm>
        </p:grpSpPr>
        <p:sp>
          <p:nvSpPr>
            <p:cNvPr id="2490" name="Google Shape;2490;p48"/>
            <p:cNvSpPr/>
            <p:nvPr/>
          </p:nvSpPr>
          <p:spPr>
            <a:xfrm>
              <a:off x="3783725" y="2149375"/>
              <a:ext cx="30450" cy="180600"/>
            </a:xfrm>
            <a:custGeom>
              <a:avLst/>
              <a:gdLst/>
              <a:ahLst/>
              <a:cxnLst/>
              <a:rect l="l" t="t" r="r" b="b"/>
              <a:pathLst>
                <a:path w="1218" h="7224" extrusionOk="0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8"/>
            <p:cNvSpPr/>
            <p:nvPr/>
          </p:nvSpPr>
          <p:spPr>
            <a:xfrm>
              <a:off x="3953425" y="2135275"/>
              <a:ext cx="226425" cy="251075"/>
            </a:xfrm>
            <a:custGeom>
              <a:avLst/>
              <a:gdLst/>
              <a:ahLst/>
              <a:cxnLst/>
              <a:rect l="l" t="t" r="r" b="b"/>
              <a:pathLst>
                <a:path w="9057" h="10043" extrusionOk="0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4051425" y="2316525"/>
              <a:ext cx="108875" cy="208450"/>
            </a:xfrm>
            <a:custGeom>
              <a:avLst/>
              <a:gdLst/>
              <a:ahLst/>
              <a:cxnLst/>
              <a:rect l="l" t="t" r="r" b="b"/>
              <a:pathLst>
                <a:path w="4355" h="8338" extrusionOk="0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4057825" y="2603100"/>
              <a:ext cx="302925" cy="116900"/>
            </a:xfrm>
            <a:custGeom>
              <a:avLst/>
              <a:gdLst/>
              <a:ahLst/>
              <a:cxnLst/>
              <a:rect l="l" t="t" r="r" b="b"/>
              <a:pathLst>
                <a:path w="12117" h="4676" extrusionOk="0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4025475" y="2700750"/>
              <a:ext cx="248825" cy="167175"/>
            </a:xfrm>
            <a:custGeom>
              <a:avLst/>
              <a:gdLst/>
              <a:ahLst/>
              <a:cxnLst/>
              <a:rect l="l" t="t" r="r" b="b"/>
              <a:pathLst>
                <a:path w="9953" h="6687" extrusionOk="0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3967200" y="2775025"/>
              <a:ext cx="114650" cy="266750"/>
            </a:xfrm>
            <a:custGeom>
              <a:avLst/>
              <a:gdLst/>
              <a:ahLst/>
              <a:cxnLst/>
              <a:rect l="l" t="t" r="r" b="b"/>
              <a:pathLst>
                <a:path w="4586" h="10670" extrusionOk="0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8"/>
            <p:cNvSpPr/>
            <p:nvPr/>
          </p:nvSpPr>
          <p:spPr>
            <a:xfrm>
              <a:off x="3400125" y="2793925"/>
              <a:ext cx="254275" cy="218400"/>
            </a:xfrm>
            <a:custGeom>
              <a:avLst/>
              <a:gdLst/>
              <a:ahLst/>
              <a:cxnLst/>
              <a:rect l="l" t="t" r="r" b="b"/>
              <a:pathLst>
                <a:path w="10171" h="8736" extrusionOk="0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8"/>
            <p:cNvSpPr/>
            <p:nvPr/>
          </p:nvSpPr>
          <p:spPr>
            <a:xfrm>
              <a:off x="3283275" y="2700750"/>
              <a:ext cx="289150" cy="104725"/>
            </a:xfrm>
            <a:custGeom>
              <a:avLst/>
              <a:gdLst/>
              <a:ahLst/>
              <a:cxnLst/>
              <a:rect l="l" t="t" r="r" b="b"/>
              <a:pathLst>
                <a:path w="11566" h="4189" extrusionOk="0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3350175" y="2633825"/>
              <a:ext cx="192475" cy="30450"/>
            </a:xfrm>
            <a:custGeom>
              <a:avLst/>
              <a:gdLst/>
              <a:ahLst/>
              <a:cxnLst/>
              <a:rect l="l" t="t" r="r" b="b"/>
              <a:pathLst>
                <a:path w="7699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8"/>
            <p:cNvSpPr/>
            <p:nvPr/>
          </p:nvSpPr>
          <p:spPr>
            <a:xfrm>
              <a:off x="3283275" y="2447150"/>
              <a:ext cx="256800" cy="130675"/>
            </a:xfrm>
            <a:custGeom>
              <a:avLst/>
              <a:gdLst/>
              <a:ahLst/>
              <a:cxnLst/>
              <a:rect l="l" t="t" r="r" b="b"/>
              <a:pathLst>
                <a:path w="10272" h="5227" extrusionOk="0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8"/>
            <p:cNvSpPr/>
            <p:nvPr/>
          </p:nvSpPr>
          <p:spPr>
            <a:xfrm>
              <a:off x="3366825" y="2191000"/>
              <a:ext cx="205600" cy="281150"/>
            </a:xfrm>
            <a:custGeom>
              <a:avLst/>
              <a:gdLst/>
              <a:ahLst/>
              <a:cxnLst/>
              <a:rect l="l" t="t" r="r" b="b"/>
              <a:pathLst>
                <a:path w="8224" h="11246" extrusionOk="0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8"/>
            <p:cNvSpPr/>
            <p:nvPr/>
          </p:nvSpPr>
          <p:spPr>
            <a:xfrm>
              <a:off x="3483700" y="2207650"/>
              <a:ext cx="209125" cy="147950"/>
            </a:xfrm>
            <a:custGeom>
              <a:avLst/>
              <a:gdLst/>
              <a:ahLst/>
              <a:cxnLst/>
              <a:rect l="l" t="t" r="r" b="b"/>
              <a:pathLst>
                <a:path w="8365" h="5918" extrusionOk="0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8"/>
            <p:cNvSpPr/>
            <p:nvPr/>
          </p:nvSpPr>
          <p:spPr>
            <a:xfrm>
              <a:off x="3709450" y="2843550"/>
              <a:ext cx="166525" cy="254275"/>
            </a:xfrm>
            <a:custGeom>
              <a:avLst/>
              <a:gdLst/>
              <a:ahLst/>
              <a:cxnLst/>
              <a:rect l="l" t="t" r="r" b="b"/>
              <a:pathLst>
                <a:path w="6661" h="10171" extrusionOk="0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8"/>
            <p:cNvSpPr/>
            <p:nvPr/>
          </p:nvSpPr>
          <p:spPr>
            <a:xfrm>
              <a:off x="3669425" y="2834275"/>
              <a:ext cx="246250" cy="188625"/>
            </a:xfrm>
            <a:custGeom>
              <a:avLst/>
              <a:gdLst/>
              <a:ahLst/>
              <a:cxnLst/>
              <a:rect l="l" t="t" r="r" b="b"/>
              <a:pathLst>
                <a:path w="9850" h="7545" extrusionOk="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8"/>
            <p:cNvSpPr/>
            <p:nvPr/>
          </p:nvSpPr>
          <p:spPr>
            <a:xfrm>
              <a:off x="3522125" y="2312350"/>
              <a:ext cx="548200" cy="548200"/>
            </a:xfrm>
            <a:custGeom>
              <a:avLst/>
              <a:gdLst/>
              <a:ahLst/>
              <a:cxnLst/>
              <a:rect l="l" t="t" r="r" b="b"/>
              <a:pathLst>
                <a:path w="21928" h="21928" extrusionOk="0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8"/>
            <p:cNvSpPr/>
            <p:nvPr/>
          </p:nvSpPr>
          <p:spPr>
            <a:xfrm>
              <a:off x="3652775" y="288230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8"/>
            <p:cNvSpPr/>
            <p:nvPr/>
          </p:nvSpPr>
          <p:spPr>
            <a:xfrm>
              <a:off x="3652775" y="2949550"/>
              <a:ext cx="279875" cy="36200"/>
            </a:xfrm>
            <a:custGeom>
              <a:avLst/>
              <a:gdLst/>
              <a:ahLst/>
              <a:cxnLst/>
              <a:rect l="l" t="t" r="r" b="b"/>
              <a:pathLst>
                <a:path w="11195" h="1448" extrusionOk="0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8"/>
            <p:cNvSpPr/>
            <p:nvPr/>
          </p:nvSpPr>
          <p:spPr>
            <a:xfrm>
              <a:off x="3678075" y="2576200"/>
              <a:ext cx="229275" cy="270275"/>
            </a:xfrm>
            <a:custGeom>
              <a:avLst/>
              <a:gdLst/>
              <a:ahLst/>
              <a:cxnLst/>
              <a:rect l="l" t="t" r="r" b="b"/>
              <a:pathLst>
                <a:path w="9171" h="10811" extrusionOk="0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8"/>
            <p:cNvSpPr/>
            <p:nvPr/>
          </p:nvSpPr>
          <p:spPr>
            <a:xfrm>
              <a:off x="4134025" y="21202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8"/>
            <p:cNvSpPr/>
            <p:nvPr/>
          </p:nvSpPr>
          <p:spPr>
            <a:xfrm>
              <a:off x="4114500" y="230115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8"/>
            <p:cNvSpPr/>
            <p:nvPr/>
          </p:nvSpPr>
          <p:spPr>
            <a:xfrm>
              <a:off x="3768675" y="2134000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8"/>
            <p:cNvSpPr/>
            <p:nvPr/>
          </p:nvSpPr>
          <p:spPr>
            <a:xfrm>
              <a:off x="3468650" y="2192600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8"/>
            <p:cNvSpPr/>
            <p:nvPr/>
          </p:nvSpPr>
          <p:spPr>
            <a:xfrm>
              <a:off x="3351775" y="2175950"/>
              <a:ext cx="60550" cy="60550"/>
            </a:xfrm>
            <a:custGeom>
              <a:avLst/>
              <a:gdLst/>
              <a:ahLst/>
              <a:cxnLst/>
              <a:rect l="l" t="t" r="r" b="b"/>
              <a:pathLst>
                <a:path w="2422" h="2422" extrusionOk="0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8"/>
            <p:cNvSpPr/>
            <p:nvPr/>
          </p:nvSpPr>
          <p:spPr>
            <a:xfrm>
              <a:off x="3268225" y="2432100"/>
              <a:ext cx="60525" cy="60550"/>
            </a:xfrm>
            <a:custGeom>
              <a:avLst/>
              <a:gdLst/>
              <a:ahLst/>
              <a:cxnLst/>
              <a:rect l="l" t="t" r="r" b="b"/>
              <a:pathLst>
                <a:path w="2421" h="2422" extrusionOk="0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8"/>
            <p:cNvSpPr/>
            <p:nvPr/>
          </p:nvSpPr>
          <p:spPr>
            <a:xfrm>
              <a:off x="3334825" y="2618775"/>
              <a:ext cx="60850" cy="60550"/>
            </a:xfrm>
            <a:custGeom>
              <a:avLst/>
              <a:gdLst/>
              <a:ahLst/>
              <a:cxnLst/>
              <a:rect l="l" t="t" r="r" b="b"/>
              <a:pathLst>
                <a:path w="2434" h="2422" extrusionOk="0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8"/>
            <p:cNvSpPr/>
            <p:nvPr/>
          </p:nvSpPr>
          <p:spPr>
            <a:xfrm>
              <a:off x="3268225" y="2759675"/>
              <a:ext cx="60525" cy="60850"/>
            </a:xfrm>
            <a:custGeom>
              <a:avLst/>
              <a:gdLst/>
              <a:ahLst/>
              <a:cxnLst/>
              <a:rect l="l" t="t" r="r" b="b"/>
              <a:pathLst>
                <a:path w="2421" h="2434" extrusionOk="0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8"/>
            <p:cNvSpPr/>
            <p:nvPr/>
          </p:nvSpPr>
          <p:spPr>
            <a:xfrm>
              <a:off x="3385075" y="2966825"/>
              <a:ext cx="60875" cy="60550"/>
            </a:xfrm>
            <a:custGeom>
              <a:avLst/>
              <a:gdLst/>
              <a:ahLst/>
              <a:cxnLst/>
              <a:rect l="l" t="t" r="r" b="b"/>
              <a:pathLst>
                <a:path w="2435" h="2422" extrusionOk="0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8"/>
            <p:cNvSpPr/>
            <p:nvPr/>
          </p:nvSpPr>
          <p:spPr>
            <a:xfrm>
              <a:off x="4036050" y="2993100"/>
              <a:ext cx="60850" cy="60850"/>
            </a:xfrm>
            <a:custGeom>
              <a:avLst/>
              <a:gdLst/>
              <a:ahLst/>
              <a:cxnLst/>
              <a:rect l="l" t="t" r="r" b="b"/>
              <a:pathLst>
                <a:path w="2434" h="2434" extrusionOk="0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8"/>
            <p:cNvSpPr/>
            <p:nvPr/>
          </p:nvSpPr>
          <p:spPr>
            <a:xfrm>
              <a:off x="4228800" y="2822425"/>
              <a:ext cx="60875" cy="60875"/>
            </a:xfrm>
            <a:custGeom>
              <a:avLst/>
              <a:gdLst/>
              <a:ahLst/>
              <a:cxnLst/>
              <a:rect l="l" t="t" r="r" b="b"/>
              <a:pathLst>
                <a:path w="2435" h="2435" extrusionOk="0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8"/>
            <p:cNvSpPr/>
            <p:nvPr/>
          </p:nvSpPr>
          <p:spPr>
            <a:xfrm>
              <a:off x="4315250" y="2674175"/>
              <a:ext cx="60550" cy="60850"/>
            </a:xfrm>
            <a:custGeom>
              <a:avLst/>
              <a:gdLst/>
              <a:ahLst/>
              <a:cxnLst/>
              <a:rect l="l" t="t" r="r" b="b"/>
              <a:pathLst>
                <a:path w="2422" h="2434" extrusionOk="0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4" name="Google Shape;2474;p48"/>
          <p:cNvSpPr txBox="1"/>
          <p:nvPr/>
        </p:nvSpPr>
        <p:spPr>
          <a:xfrm>
            <a:off x="659963" y="1264620"/>
            <a:ext cx="21144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Full Random Splitting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807973D0-00A0-4CF6-3A31-09048AFF1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8458089"/>
              </p:ext>
            </p:extLst>
          </p:nvPr>
        </p:nvGraphicFramePr>
        <p:xfrm>
          <a:off x="526694" y="1567936"/>
          <a:ext cx="3430326" cy="1317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CD74BE1B-B0C0-E9DF-3781-143D6385E1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7071400"/>
              </p:ext>
            </p:extLst>
          </p:nvPr>
        </p:nvGraphicFramePr>
        <p:xfrm>
          <a:off x="517612" y="3378777"/>
          <a:ext cx="3430326" cy="1527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6DD03E0-3D7E-D16F-E6A6-0667BD1AA5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1751573"/>
              </p:ext>
            </p:extLst>
          </p:nvPr>
        </p:nvGraphicFramePr>
        <p:xfrm>
          <a:off x="5123509" y="1068936"/>
          <a:ext cx="3299584" cy="1929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65D12528-752A-EF3A-9D12-FFE044B805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7948859"/>
              </p:ext>
            </p:extLst>
          </p:nvPr>
        </p:nvGraphicFramePr>
        <p:xfrm>
          <a:off x="5153021" y="2888801"/>
          <a:ext cx="3299584" cy="2017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Google Shape;1182;p30">
            <a:extLst>
              <a:ext uri="{FF2B5EF4-FFF2-40B4-BE49-F238E27FC236}">
                <a16:creationId xmlns:a16="http://schemas.microsoft.com/office/drawing/2014/main" id="{2DD2B85C-D864-E367-C6F0-59A9B871B931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METHODOLOGY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7"/>
          <p:cNvSpPr/>
          <p:nvPr/>
        </p:nvSpPr>
        <p:spPr>
          <a:xfrm>
            <a:off x="3931458" y="3076514"/>
            <a:ext cx="2501947" cy="1734837"/>
          </a:xfrm>
          <a:prstGeom prst="roundRect">
            <a:avLst>
              <a:gd name="adj" fmla="val 8324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37"/>
          <p:cNvSpPr/>
          <p:nvPr/>
        </p:nvSpPr>
        <p:spPr>
          <a:xfrm>
            <a:off x="3931458" y="885507"/>
            <a:ext cx="2503680" cy="1734836"/>
          </a:xfrm>
          <a:prstGeom prst="roundRect">
            <a:avLst>
              <a:gd name="adj" fmla="val 10110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37"/>
          <p:cNvSpPr/>
          <p:nvPr/>
        </p:nvSpPr>
        <p:spPr>
          <a:xfrm>
            <a:off x="145313" y="2226100"/>
            <a:ext cx="3261925" cy="1285800"/>
          </a:xfrm>
          <a:prstGeom prst="roundRec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37"/>
          <p:cNvSpPr txBox="1">
            <a:spLocks noGrp="1"/>
          </p:cNvSpPr>
          <p:nvPr>
            <p:ph type="title" idx="4294967295"/>
          </p:nvPr>
        </p:nvSpPr>
        <p:spPr>
          <a:xfrm>
            <a:off x="0" y="411163"/>
            <a:ext cx="9144000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Reduce the number of clusters</a:t>
            </a:r>
          </a:p>
        </p:txBody>
      </p:sp>
      <p:grpSp>
        <p:nvGrpSpPr>
          <p:cNvPr id="1697" name="Google Shape;1697;p37"/>
          <p:cNvGrpSpPr/>
          <p:nvPr/>
        </p:nvGrpSpPr>
        <p:grpSpPr>
          <a:xfrm>
            <a:off x="145238" y="1112557"/>
            <a:ext cx="1087280" cy="2516543"/>
            <a:chOff x="-2050539" y="1195241"/>
            <a:chExt cx="1087557" cy="2238519"/>
          </a:xfrm>
        </p:grpSpPr>
        <p:sp>
          <p:nvSpPr>
            <p:cNvPr id="1698" name="Google Shape;1698;p37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-2050539" y="1195241"/>
              <a:ext cx="1087557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-1296958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-118226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-107263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4" name="Google Shape;1704;p37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1705" name="Google Shape;1705;p37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7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7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7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7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7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7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7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7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7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7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7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7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7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7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7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7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7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7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7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7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7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7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7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4" name="Google Shape;1734;p37"/>
            <p:cNvSpPr/>
            <p:nvPr/>
          </p:nvSpPr>
          <p:spPr>
            <a:xfrm>
              <a:off x="-1893024" y="2339485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-1893024" y="2490701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-1893024" y="264233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-1893024" y="2793977"/>
              <a:ext cx="772528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-1893024" y="2945643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-1893024" y="309685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0" name="Google Shape;1740;p37"/>
          <p:cNvGrpSpPr/>
          <p:nvPr/>
        </p:nvGrpSpPr>
        <p:grpSpPr>
          <a:xfrm>
            <a:off x="-51300" y="1976061"/>
            <a:ext cx="2551262" cy="2656316"/>
            <a:chOff x="-2362222" y="2639837"/>
            <a:chExt cx="2038181" cy="2091917"/>
          </a:xfrm>
        </p:grpSpPr>
        <p:sp>
          <p:nvSpPr>
            <p:cNvPr id="1741" name="Google Shape;1741;p37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37"/>
          <p:cNvSpPr txBox="1"/>
          <p:nvPr/>
        </p:nvSpPr>
        <p:spPr>
          <a:xfrm>
            <a:off x="2244398" y="2447348"/>
            <a:ext cx="1160959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Exploring the performance of our model with fewer clusters</a:t>
            </a:r>
            <a:endParaRPr sz="12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86" name="Google Shape;1786;p37"/>
          <p:cNvGrpSpPr/>
          <p:nvPr/>
        </p:nvGrpSpPr>
        <p:grpSpPr>
          <a:xfrm>
            <a:off x="3931458" y="909666"/>
            <a:ext cx="2433305" cy="1525817"/>
            <a:chOff x="5657968" y="1252127"/>
            <a:chExt cx="2915675" cy="1120242"/>
          </a:xfrm>
        </p:grpSpPr>
        <p:sp>
          <p:nvSpPr>
            <p:cNvPr id="1787" name="Google Shape;1787;p37"/>
            <p:cNvSpPr txBox="1"/>
            <p:nvPr/>
          </p:nvSpPr>
          <p:spPr>
            <a:xfrm>
              <a:off x="6348633" y="1665925"/>
              <a:ext cx="2225010" cy="706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Top-performing clusters from confusion matrix comprising 28 clusters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8" name="Google Shape;1788;p37"/>
            <p:cNvSpPr txBox="1"/>
            <p:nvPr/>
          </p:nvSpPr>
          <p:spPr>
            <a:xfrm>
              <a:off x="6791343" y="1405000"/>
              <a:ext cx="1782300" cy="274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14</a:t>
              </a:r>
              <a:r>
                <a:rPr lang="zh-CN" altLang="en-US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US" altLang="zh-C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Clusters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89" name="Google Shape;1789;p37"/>
            <p:cNvSpPr txBox="1"/>
            <p:nvPr/>
          </p:nvSpPr>
          <p:spPr>
            <a:xfrm>
              <a:off x="5657968" y="1252127"/>
              <a:ext cx="629400" cy="344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90" name="Google Shape;1790;p37"/>
          <p:cNvGrpSpPr/>
          <p:nvPr/>
        </p:nvGrpSpPr>
        <p:grpSpPr>
          <a:xfrm>
            <a:off x="3934919" y="3093549"/>
            <a:ext cx="2487341" cy="1555544"/>
            <a:chOff x="5682526" y="3448469"/>
            <a:chExt cx="2869501" cy="1272836"/>
          </a:xfrm>
        </p:grpSpPr>
        <p:sp>
          <p:nvSpPr>
            <p:cNvPr id="1791" name="Google Shape;1791;p37"/>
            <p:cNvSpPr txBox="1"/>
            <p:nvPr/>
          </p:nvSpPr>
          <p:spPr>
            <a:xfrm>
              <a:off x="6167008" y="3819152"/>
              <a:ext cx="2383019" cy="902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r">
                <a:buNone/>
                <a:defRPr sz="1200">
                  <a:solidFill>
                    <a:schemeClr val="dk1"/>
                  </a:solidFill>
                  <a:latin typeface="Roboto"/>
                  <a:ea typeface="Roboto"/>
                  <a:cs typeface="Roboto"/>
                </a:defRPr>
              </a:lvl1pPr>
            </a:lstStyle>
            <a:p>
              <a:r>
                <a:rPr lang="en-AU" dirty="0">
                  <a:sym typeface="Roboto"/>
                </a:rPr>
                <a:t>Most pronounced separation clusters on the UMAP projection of cells</a:t>
              </a:r>
              <a:endParaRPr dirty="0">
                <a:sym typeface="Roboto"/>
              </a:endParaRPr>
            </a:p>
          </p:txBody>
        </p:sp>
        <p:sp>
          <p:nvSpPr>
            <p:cNvPr id="1792" name="Google Shape;1792;p37"/>
            <p:cNvSpPr txBox="1"/>
            <p:nvPr/>
          </p:nvSpPr>
          <p:spPr>
            <a:xfrm>
              <a:off x="6769727" y="3614862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 Clusters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93" name="Google Shape;1793;p37"/>
            <p:cNvSpPr txBox="1"/>
            <p:nvPr/>
          </p:nvSpPr>
          <p:spPr>
            <a:xfrm>
              <a:off x="5682526" y="3448469"/>
              <a:ext cx="629400" cy="405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794" name="Google Shape;1794;p37"/>
          <p:cNvCxnSpPr>
            <a:cxnSpLocks/>
            <a:stCxn id="1785" idx="3"/>
            <a:endCxn id="1694" idx="1"/>
          </p:cNvCxnSpPr>
          <p:nvPr/>
        </p:nvCxnSpPr>
        <p:spPr>
          <a:xfrm flipV="1">
            <a:off x="3405357" y="1752925"/>
            <a:ext cx="526101" cy="111127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5" name="Google Shape;1795;p37"/>
          <p:cNvCxnSpPr>
            <a:cxnSpLocks/>
            <a:stCxn id="1785" idx="3"/>
            <a:endCxn id="1693" idx="1"/>
          </p:cNvCxnSpPr>
          <p:nvPr/>
        </p:nvCxnSpPr>
        <p:spPr>
          <a:xfrm>
            <a:off x="3405357" y="2864198"/>
            <a:ext cx="526101" cy="107973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78C91C78-7C63-474B-3FA2-C7215FA2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55" y="885507"/>
            <a:ext cx="2464941" cy="1728000"/>
          </a:xfrm>
          <a:prstGeom prst="rect">
            <a:avLst/>
          </a:prstGeom>
          <a:noFill/>
          <a:ln w="19050">
            <a:solidFill>
              <a:srgbClr val="E99B27"/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0E94081-38EF-B944-7A7F-E137DD456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872" y="3071451"/>
            <a:ext cx="2463800" cy="1739900"/>
          </a:xfrm>
          <a:prstGeom prst="rect">
            <a:avLst/>
          </a:prstGeom>
          <a:noFill/>
          <a:ln w="19050">
            <a:solidFill>
              <a:srgbClr val="EA4827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A0FE9E9-AACA-2EA4-7736-C1317A351EE4}"/>
              </a:ext>
            </a:extLst>
          </p:cNvPr>
          <p:cNvSpPr txBox="1"/>
          <p:nvPr/>
        </p:nvSpPr>
        <p:spPr>
          <a:xfrm>
            <a:off x="3328539" y="2286910"/>
            <a:ext cx="303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altLang="zh-CN" sz="1200" dirty="0">
                <a:latin typeface="Fira Sans" panose="020B0503050000020004" pitchFamily="34" charset="0"/>
              </a:rPr>
              <a:t>Test accuracy: 0.22011</a:t>
            </a:r>
            <a:endParaRPr lang="zh-CN" altLang="en-US" sz="1200" dirty="0">
              <a:latin typeface="Fira Sans" panose="020B05030500000200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366036-2190-AD03-FC30-0505CE7AC760}"/>
              </a:ext>
            </a:extLst>
          </p:cNvPr>
          <p:cNvSpPr txBox="1"/>
          <p:nvPr/>
        </p:nvSpPr>
        <p:spPr>
          <a:xfrm>
            <a:off x="3397181" y="4452645"/>
            <a:ext cx="3036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AU" altLang="zh-CN" sz="1200" dirty="0">
                <a:latin typeface="Fira Sans" panose="020B0503050000020004" pitchFamily="34" charset="0"/>
              </a:rPr>
              <a:t>Test accuracy: 0.36468</a:t>
            </a:r>
          </a:p>
        </p:txBody>
      </p:sp>
      <p:sp>
        <p:nvSpPr>
          <p:cNvPr id="4" name="Google Shape;1182;p30">
            <a:extLst>
              <a:ext uri="{FF2B5EF4-FFF2-40B4-BE49-F238E27FC236}">
                <a16:creationId xmlns:a16="http://schemas.microsoft.com/office/drawing/2014/main" id="{87E77A07-A8C5-C580-6F4E-5B0EFF41DE5B}"/>
              </a:ext>
            </a:extLst>
          </p:cNvPr>
          <p:cNvSpPr txBox="1">
            <a:spLocks/>
          </p:cNvSpPr>
          <p:nvPr/>
        </p:nvSpPr>
        <p:spPr>
          <a:xfrm>
            <a:off x="-9125" y="-9427"/>
            <a:ext cx="1863314" cy="371400"/>
          </a:xfrm>
          <a:prstGeom prst="rect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altLang="zh-CN" sz="2200" dirty="0">
                <a:solidFill>
                  <a:schemeClr val="bg1"/>
                </a:solidFill>
              </a:rPr>
              <a:t>METHODOLOGY</a:t>
            </a:r>
            <a:endParaRPr lang="en-AU" altLang="zh-CN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</TotalTime>
  <Words>628</Words>
  <Application>Microsoft Office PowerPoint</Application>
  <PresentationFormat>全屏显示(16:9)</PresentationFormat>
  <Paragraphs>169</Paragraphs>
  <Slides>15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Lato</vt:lpstr>
      <vt:lpstr>Fira Sans Extra Condensed</vt:lpstr>
      <vt:lpstr>Roboto</vt:lpstr>
      <vt:lpstr>Fira Sans</vt:lpstr>
      <vt:lpstr>Arial</vt:lpstr>
      <vt:lpstr>Fira Sans Extra Condensed SemiBold</vt:lpstr>
      <vt:lpstr>Machine Learning Infographics by Slidesgo</vt:lpstr>
      <vt:lpstr>IMAGE 10 Recognition of frozen mouse brain cell images with deep learning model</vt:lpstr>
      <vt:lpstr>Core Research Question</vt:lpstr>
      <vt:lpstr>Complete Experimental Procedure</vt:lpstr>
      <vt:lpstr>Data collection &amp; Pre-processed</vt:lpstr>
      <vt:lpstr>Process of Deep Learning Model</vt:lpstr>
      <vt:lpstr>Model Optimization Example</vt:lpstr>
      <vt:lpstr>Comparison of before and after optimization model</vt:lpstr>
      <vt:lpstr>Compare full random &amp; stratified split method</vt:lpstr>
      <vt:lpstr>Reduce the number of clusters</vt:lpstr>
      <vt:lpstr>Shiny App Demo</vt:lpstr>
      <vt:lpstr>Summary</vt:lpstr>
      <vt:lpstr>Limitation &amp; Future work</vt:lpstr>
      <vt:lpstr>Reference List</vt:lpstr>
      <vt:lpstr>Division of work in the group for the presentation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10 Recognition of frozen mouse brain cell images with deep learning model</dc:title>
  <cp:lastModifiedBy>Qiuze He</cp:lastModifiedBy>
  <cp:revision>18</cp:revision>
  <dcterms:modified xsi:type="dcterms:W3CDTF">2023-05-21T23:06:42Z</dcterms:modified>
</cp:coreProperties>
</file>